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31"/>
  </p:notesMasterIdLst>
  <p:handoutMasterIdLst>
    <p:handoutMasterId r:id="rId32"/>
  </p:handoutMasterIdLst>
  <p:sldIdLst>
    <p:sldId id="256" r:id="rId5"/>
    <p:sldId id="257" r:id="rId6"/>
    <p:sldId id="258" r:id="rId7"/>
    <p:sldId id="259" r:id="rId8"/>
    <p:sldId id="283" r:id="rId9"/>
    <p:sldId id="260" r:id="rId10"/>
    <p:sldId id="261" r:id="rId11"/>
    <p:sldId id="262" r:id="rId12"/>
    <p:sldId id="263" r:id="rId13"/>
    <p:sldId id="264" r:id="rId14"/>
    <p:sldId id="265" r:id="rId15"/>
    <p:sldId id="281" r:id="rId16"/>
    <p:sldId id="266" r:id="rId17"/>
    <p:sldId id="267" r:id="rId18"/>
    <p:sldId id="284" r:id="rId19"/>
    <p:sldId id="268" r:id="rId20"/>
    <p:sldId id="270" r:id="rId21"/>
    <p:sldId id="272" r:id="rId22"/>
    <p:sldId id="275" r:id="rId23"/>
    <p:sldId id="273" r:id="rId24"/>
    <p:sldId id="279" r:id="rId25"/>
    <p:sldId id="276" r:id="rId26"/>
    <p:sldId id="277" r:id="rId27"/>
    <p:sldId id="278" r:id="rId28"/>
    <p:sldId id="285" r:id="rId29"/>
    <p:sldId id="28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176A2A-E9D5-431C-B992-AE20D9B4EF40}" v="286" dt="2021-03-24T18:18:08.535"/>
  </p1510:revLst>
</p1510:revInfo>
</file>

<file path=ppt/tableStyles.xml><?xml version="1.0" encoding="utf-8"?>
<a:tblStyleLst xmlns:a="http://schemas.openxmlformats.org/drawingml/2006/main" def="{5C22544A-7EE6-4342-B048-85BDC9FD1C3A}">
  <a:tblStyle styleId="{5C22544A-7EE6-4342-B048-85BDC9FD1C3A}" styleName="Kiểu Trung bình 2 - Màu chủ đề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3" autoAdjust="0"/>
    <p:restoredTop sz="94660"/>
  </p:normalViewPr>
  <p:slideViewPr>
    <p:cSldViewPr snapToGrid="0">
      <p:cViewPr varScale="1">
        <p:scale>
          <a:sx n="86" d="100"/>
          <a:sy n="86" d="100"/>
        </p:scale>
        <p:origin x="514" y="67"/>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s>
</file>

<file path=ppt/diagrams/_rels/data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ata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E2178F6-825F-4112-9059-EE909C3F35CB}" type="doc">
      <dgm:prSet loTypeId="urn:microsoft.com/office/officeart/2005/8/layout/hierarchy3" loCatId="hierarchy" qsTypeId="urn:microsoft.com/office/officeart/2005/8/quickstyle/simple1" qsCatId="simple" csTypeId="urn:microsoft.com/office/officeart/2005/8/colors/accent6_2" csCatId="accent6"/>
      <dgm:spPr/>
      <dgm:t>
        <a:bodyPr/>
        <a:lstStyle/>
        <a:p>
          <a:endParaRPr lang="en-US"/>
        </a:p>
      </dgm:t>
    </dgm:pt>
    <dgm:pt modelId="{F499B381-6852-4AC1-98BA-4E38AAFBE315}">
      <dgm:prSet/>
      <dgm:spPr/>
      <dgm:t>
        <a:bodyPr/>
        <a:lstStyle/>
        <a:p>
          <a:r>
            <a:rPr lang="en-US" b="0" baseline="0" dirty="0" err="1">
              <a:latin typeface="Tahoma" panose="020B0604030504040204" pitchFamily="34" charset="0"/>
              <a:ea typeface="Tahoma" panose="020B0604030504040204" pitchFamily="34" charset="0"/>
              <a:cs typeface="Tahoma" panose="020B0604030504040204" pitchFamily="34" charset="0"/>
            </a:rPr>
            <a:t>Giải</a:t>
          </a:r>
          <a:r>
            <a:rPr lang="en-US" b="0" baseline="0" dirty="0">
              <a:latin typeface="Tahoma" panose="020B0604030504040204" pitchFamily="34" charset="0"/>
              <a:ea typeface="Tahoma" panose="020B0604030504040204" pitchFamily="34" charset="0"/>
              <a:cs typeface="Tahoma" panose="020B0604030504040204" pitchFamily="34" charset="0"/>
            </a:rPr>
            <a:t> </a:t>
          </a:r>
          <a:r>
            <a:rPr lang="en-US" b="0" baseline="0" dirty="0" err="1">
              <a:latin typeface="Tahoma" panose="020B0604030504040204" pitchFamily="34" charset="0"/>
              <a:ea typeface="Tahoma" panose="020B0604030504040204" pitchFamily="34" charset="0"/>
              <a:cs typeface="Tahoma" panose="020B0604030504040204" pitchFamily="34" charset="0"/>
            </a:rPr>
            <a:t>thuật</a:t>
          </a:r>
          <a:r>
            <a:rPr lang="en-US" b="0" baseline="0" dirty="0">
              <a:latin typeface="Tahoma" panose="020B0604030504040204" pitchFamily="34" charset="0"/>
              <a:ea typeface="Tahoma" panose="020B0604030504040204" pitchFamily="34" charset="0"/>
              <a:cs typeface="Tahoma" panose="020B0604030504040204" pitchFamily="34" charset="0"/>
            </a:rPr>
            <a:t> </a:t>
          </a:r>
          <a:r>
            <a:rPr lang="en-US" b="0" baseline="0" dirty="0" err="1">
              <a:latin typeface="Tahoma" panose="020B0604030504040204" pitchFamily="34" charset="0"/>
              <a:ea typeface="Tahoma" panose="020B0604030504040204" pitchFamily="34" charset="0"/>
              <a:cs typeface="Tahoma" panose="020B0604030504040204" pitchFamily="34" charset="0"/>
            </a:rPr>
            <a:t>đúng</a:t>
          </a:r>
          <a:r>
            <a:rPr lang="en-US" b="0" baseline="0" dirty="0">
              <a:latin typeface="Tahoma" panose="020B0604030504040204" pitchFamily="34" charset="0"/>
              <a:ea typeface="Tahoma" panose="020B0604030504040204" pitchFamily="34" charset="0"/>
              <a:cs typeface="Tahoma" panose="020B0604030504040204" pitchFamily="34" charset="0"/>
            </a:rPr>
            <a:t> </a:t>
          </a:r>
          <a:r>
            <a:rPr lang="en-US" b="0" baseline="0" dirty="0" err="1">
              <a:latin typeface="Tahoma" panose="020B0604030504040204" pitchFamily="34" charset="0"/>
              <a:ea typeface="Tahoma" panose="020B0604030504040204" pitchFamily="34" charset="0"/>
              <a:cs typeface="Tahoma" panose="020B0604030504040204" pitchFamily="34" charset="0"/>
            </a:rPr>
            <a:t>đắn</a:t>
          </a:r>
          <a:r>
            <a:rPr lang="en-US" b="0" baseline="0" dirty="0">
              <a:latin typeface="Tahoma" panose="020B0604030504040204" pitchFamily="34" charset="0"/>
              <a:ea typeface="Tahoma" panose="020B0604030504040204" pitchFamily="34" charset="0"/>
              <a:cs typeface="Tahoma" panose="020B0604030504040204" pitchFamily="34" charset="0"/>
            </a:rPr>
            <a:t> </a:t>
          </a:r>
          <a:endParaRPr lang="en-US" dirty="0">
            <a:latin typeface="Tahoma" panose="020B0604030504040204" pitchFamily="34" charset="0"/>
            <a:ea typeface="Tahoma" panose="020B0604030504040204" pitchFamily="34" charset="0"/>
            <a:cs typeface="Tahoma" panose="020B0604030504040204" pitchFamily="34" charset="0"/>
          </a:endParaRPr>
        </a:p>
      </dgm:t>
    </dgm:pt>
    <dgm:pt modelId="{2DD08B9D-9ED6-414D-8A7C-533306957956}" type="parTrans" cxnId="{FD84CAEB-0299-4968-9694-CBACDE9CF811}">
      <dgm:prSet/>
      <dgm:spPr/>
      <dgm:t>
        <a:bodyPr/>
        <a:lstStyle/>
        <a:p>
          <a:endParaRPr lang="en-US"/>
        </a:p>
      </dgm:t>
    </dgm:pt>
    <dgm:pt modelId="{CB899615-AED3-4089-ADDD-DE7EE32FEE20}" type="sibTrans" cxnId="{FD84CAEB-0299-4968-9694-CBACDE9CF811}">
      <dgm:prSet/>
      <dgm:spPr/>
      <dgm:t>
        <a:bodyPr/>
        <a:lstStyle/>
        <a:p>
          <a:endParaRPr lang="en-US"/>
        </a:p>
      </dgm:t>
    </dgm:pt>
    <dgm:pt modelId="{1F804930-DB88-4C4A-8F42-D1F79135BD8B}">
      <dgm:prSet/>
      <dgm:spPr/>
      <dgm:t>
        <a:bodyPr/>
        <a:lstStyle/>
        <a:p>
          <a:r>
            <a:rPr lang="en-US" b="0" baseline="0" dirty="0" err="1">
              <a:latin typeface="Tahoma" panose="020B0604030504040204" pitchFamily="34" charset="0"/>
              <a:ea typeface="Tahoma" panose="020B0604030504040204" pitchFamily="34" charset="0"/>
              <a:cs typeface="Tahoma" panose="020B0604030504040204" pitchFamily="34" charset="0"/>
            </a:rPr>
            <a:t>Tốn</a:t>
          </a:r>
          <a:r>
            <a:rPr lang="en-US" b="0" baseline="0" dirty="0">
              <a:latin typeface="Tahoma" panose="020B0604030504040204" pitchFamily="34" charset="0"/>
              <a:ea typeface="Tahoma" panose="020B0604030504040204" pitchFamily="34" charset="0"/>
              <a:cs typeface="Tahoma" panose="020B0604030504040204" pitchFamily="34" charset="0"/>
            </a:rPr>
            <a:t> </a:t>
          </a:r>
          <a:r>
            <a:rPr lang="en-US" b="0" baseline="0" dirty="0" err="1">
              <a:latin typeface="Tahoma" panose="020B0604030504040204" pitchFamily="34" charset="0"/>
              <a:ea typeface="Tahoma" panose="020B0604030504040204" pitchFamily="34" charset="0"/>
              <a:cs typeface="Tahoma" panose="020B0604030504040204" pitchFamily="34" charset="0"/>
            </a:rPr>
            <a:t>ít</a:t>
          </a:r>
          <a:r>
            <a:rPr lang="en-US" b="0" baseline="0" dirty="0">
              <a:latin typeface="Tahoma" panose="020B0604030504040204" pitchFamily="34" charset="0"/>
              <a:ea typeface="Tahoma" panose="020B0604030504040204" pitchFamily="34" charset="0"/>
              <a:cs typeface="Tahoma" panose="020B0604030504040204" pitchFamily="34" charset="0"/>
            </a:rPr>
            <a:t> </a:t>
          </a:r>
          <a:r>
            <a:rPr lang="en-US" b="0" baseline="0" dirty="0" err="1">
              <a:latin typeface="Tahoma" panose="020B0604030504040204" pitchFamily="34" charset="0"/>
              <a:ea typeface="Tahoma" panose="020B0604030504040204" pitchFamily="34" charset="0"/>
              <a:cs typeface="Tahoma" panose="020B0604030504040204" pitchFamily="34" charset="0"/>
            </a:rPr>
            <a:t>tài</a:t>
          </a:r>
          <a:r>
            <a:rPr lang="en-US" b="0" baseline="0" dirty="0">
              <a:latin typeface="Tahoma" panose="020B0604030504040204" pitchFamily="34" charset="0"/>
              <a:ea typeface="Tahoma" panose="020B0604030504040204" pitchFamily="34" charset="0"/>
              <a:cs typeface="Tahoma" panose="020B0604030504040204" pitchFamily="34" charset="0"/>
            </a:rPr>
            <a:t> </a:t>
          </a:r>
          <a:r>
            <a:rPr lang="en-US" b="0" baseline="0" dirty="0" err="1">
              <a:latin typeface="Tahoma" panose="020B0604030504040204" pitchFamily="34" charset="0"/>
              <a:ea typeface="Tahoma" panose="020B0604030504040204" pitchFamily="34" charset="0"/>
              <a:cs typeface="Tahoma" panose="020B0604030504040204" pitchFamily="34" charset="0"/>
            </a:rPr>
            <a:t>nguyên</a:t>
          </a:r>
          <a:r>
            <a:rPr lang="en-US" b="0" baseline="0" dirty="0">
              <a:latin typeface="Tahoma" panose="020B0604030504040204" pitchFamily="34" charset="0"/>
              <a:ea typeface="Tahoma" panose="020B0604030504040204" pitchFamily="34" charset="0"/>
              <a:cs typeface="Tahoma" panose="020B0604030504040204" pitchFamily="34" charset="0"/>
            </a:rPr>
            <a:t> </a:t>
          </a:r>
          <a:r>
            <a:rPr lang="en-US" b="0" baseline="0" dirty="0" err="1">
              <a:latin typeface="Tahoma" panose="020B0604030504040204" pitchFamily="34" charset="0"/>
              <a:ea typeface="Tahoma" panose="020B0604030504040204" pitchFamily="34" charset="0"/>
              <a:cs typeface="Tahoma" panose="020B0604030504040204" pitchFamily="34" charset="0"/>
            </a:rPr>
            <a:t>sử</a:t>
          </a:r>
          <a:r>
            <a:rPr lang="en-US" b="0" baseline="0" dirty="0">
              <a:latin typeface="Tahoma" panose="020B0604030504040204" pitchFamily="34" charset="0"/>
              <a:ea typeface="Tahoma" panose="020B0604030504040204" pitchFamily="34" charset="0"/>
              <a:cs typeface="Tahoma" panose="020B0604030504040204" pitchFamily="34" charset="0"/>
            </a:rPr>
            <a:t> </a:t>
          </a:r>
          <a:r>
            <a:rPr lang="en-US" b="0" baseline="0" dirty="0" err="1">
              <a:latin typeface="Tahoma" panose="020B0604030504040204" pitchFamily="34" charset="0"/>
              <a:ea typeface="Tahoma" panose="020B0604030504040204" pitchFamily="34" charset="0"/>
              <a:cs typeface="Tahoma" panose="020B0604030504040204" pitchFamily="34" charset="0"/>
            </a:rPr>
            <a:t>dụng</a:t>
          </a:r>
          <a:endParaRPr lang="en-US" dirty="0">
            <a:latin typeface="Tahoma" panose="020B0604030504040204" pitchFamily="34" charset="0"/>
            <a:ea typeface="Tahoma" panose="020B0604030504040204" pitchFamily="34" charset="0"/>
            <a:cs typeface="Tahoma" panose="020B0604030504040204" pitchFamily="34" charset="0"/>
          </a:endParaRPr>
        </a:p>
      </dgm:t>
    </dgm:pt>
    <dgm:pt modelId="{7EE60FBE-A2F1-47C2-96B7-82DE35864830}" type="parTrans" cxnId="{03756A75-5FB4-4BBA-AB2B-E56C0CF1E2A0}">
      <dgm:prSet/>
      <dgm:spPr/>
      <dgm:t>
        <a:bodyPr/>
        <a:lstStyle/>
        <a:p>
          <a:endParaRPr lang="en-US"/>
        </a:p>
      </dgm:t>
    </dgm:pt>
    <dgm:pt modelId="{24A4BA24-812D-486D-B381-B21D38D10D56}" type="sibTrans" cxnId="{03756A75-5FB4-4BBA-AB2B-E56C0CF1E2A0}">
      <dgm:prSet/>
      <dgm:spPr/>
      <dgm:t>
        <a:bodyPr/>
        <a:lstStyle/>
        <a:p>
          <a:endParaRPr lang="en-US"/>
        </a:p>
      </dgm:t>
    </dgm:pt>
    <dgm:pt modelId="{A3523C21-7722-46EC-984A-D50A9549D36C}" type="pres">
      <dgm:prSet presAssocID="{BE2178F6-825F-4112-9059-EE909C3F35CB}" presName="diagram" presStyleCnt="0">
        <dgm:presLayoutVars>
          <dgm:chPref val="1"/>
          <dgm:dir/>
          <dgm:animOne val="branch"/>
          <dgm:animLvl val="lvl"/>
          <dgm:resizeHandles/>
        </dgm:presLayoutVars>
      </dgm:prSet>
      <dgm:spPr/>
    </dgm:pt>
    <dgm:pt modelId="{7760FA28-488A-4F0F-B192-6C3EDDDD806D}" type="pres">
      <dgm:prSet presAssocID="{F499B381-6852-4AC1-98BA-4E38AAFBE315}" presName="root" presStyleCnt="0"/>
      <dgm:spPr/>
    </dgm:pt>
    <dgm:pt modelId="{4E1053E0-AEC9-4999-9606-414D0DDF24CA}" type="pres">
      <dgm:prSet presAssocID="{F499B381-6852-4AC1-98BA-4E38AAFBE315}" presName="rootComposite" presStyleCnt="0"/>
      <dgm:spPr/>
    </dgm:pt>
    <dgm:pt modelId="{BA5844D6-9B9F-4A51-A208-24A01BA43911}" type="pres">
      <dgm:prSet presAssocID="{F499B381-6852-4AC1-98BA-4E38AAFBE315}" presName="rootText" presStyleLbl="node1" presStyleIdx="0" presStyleCnt="2" custLinFactNeighborY="-25"/>
      <dgm:spPr/>
    </dgm:pt>
    <dgm:pt modelId="{7B80CC37-0EA9-49C7-8B64-4D36F189AAA4}" type="pres">
      <dgm:prSet presAssocID="{F499B381-6852-4AC1-98BA-4E38AAFBE315}" presName="rootConnector" presStyleLbl="node1" presStyleIdx="0" presStyleCnt="2"/>
      <dgm:spPr/>
    </dgm:pt>
    <dgm:pt modelId="{973AB863-8576-4882-9DAC-53056F20E20A}" type="pres">
      <dgm:prSet presAssocID="{F499B381-6852-4AC1-98BA-4E38AAFBE315}" presName="childShape" presStyleCnt="0"/>
      <dgm:spPr/>
    </dgm:pt>
    <dgm:pt modelId="{DE9742B6-D105-49BE-95B3-B9676782A08C}" type="pres">
      <dgm:prSet presAssocID="{1F804930-DB88-4C4A-8F42-D1F79135BD8B}" presName="root" presStyleCnt="0"/>
      <dgm:spPr/>
    </dgm:pt>
    <dgm:pt modelId="{F526E238-914F-4BEC-A36B-7A3C0B3E73A1}" type="pres">
      <dgm:prSet presAssocID="{1F804930-DB88-4C4A-8F42-D1F79135BD8B}" presName="rootComposite" presStyleCnt="0"/>
      <dgm:spPr/>
    </dgm:pt>
    <dgm:pt modelId="{1C918DF6-D0F1-415F-8BF0-EF02FC99DF6B}" type="pres">
      <dgm:prSet presAssocID="{1F804930-DB88-4C4A-8F42-D1F79135BD8B}" presName="rootText" presStyleLbl="node1" presStyleIdx="1" presStyleCnt="2"/>
      <dgm:spPr/>
    </dgm:pt>
    <dgm:pt modelId="{8C8A34D9-4219-4B82-98A2-06DD50BC7A6B}" type="pres">
      <dgm:prSet presAssocID="{1F804930-DB88-4C4A-8F42-D1F79135BD8B}" presName="rootConnector" presStyleLbl="node1" presStyleIdx="1" presStyleCnt="2"/>
      <dgm:spPr/>
    </dgm:pt>
    <dgm:pt modelId="{78FDEE94-437D-4D5B-93E8-72ABFCBEB3E7}" type="pres">
      <dgm:prSet presAssocID="{1F804930-DB88-4C4A-8F42-D1F79135BD8B}" presName="childShape" presStyleCnt="0"/>
      <dgm:spPr/>
    </dgm:pt>
  </dgm:ptLst>
  <dgm:cxnLst>
    <dgm:cxn modelId="{47111A1E-2156-4BAB-B626-ABBC22C72C6E}" type="presOf" srcId="{1F804930-DB88-4C4A-8F42-D1F79135BD8B}" destId="{8C8A34D9-4219-4B82-98A2-06DD50BC7A6B}" srcOrd="1" destOrd="0" presId="urn:microsoft.com/office/officeart/2005/8/layout/hierarchy3"/>
    <dgm:cxn modelId="{DB81D04D-A348-4B08-BFC4-CCA2C3CA069A}" type="presOf" srcId="{BE2178F6-825F-4112-9059-EE909C3F35CB}" destId="{A3523C21-7722-46EC-984A-D50A9549D36C}" srcOrd="0" destOrd="0" presId="urn:microsoft.com/office/officeart/2005/8/layout/hierarchy3"/>
    <dgm:cxn modelId="{03756A75-5FB4-4BBA-AB2B-E56C0CF1E2A0}" srcId="{BE2178F6-825F-4112-9059-EE909C3F35CB}" destId="{1F804930-DB88-4C4A-8F42-D1F79135BD8B}" srcOrd="1" destOrd="0" parTransId="{7EE60FBE-A2F1-47C2-96B7-82DE35864830}" sibTransId="{24A4BA24-812D-486D-B381-B21D38D10D56}"/>
    <dgm:cxn modelId="{26235794-BBCD-44D3-84FE-9A4D029B22A7}" type="presOf" srcId="{F499B381-6852-4AC1-98BA-4E38AAFBE315}" destId="{7B80CC37-0EA9-49C7-8B64-4D36F189AAA4}" srcOrd="1" destOrd="0" presId="urn:microsoft.com/office/officeart/2005/8/layout/hierarchy3"/>
    <dgm:cxn modelId="{FD84CAEB-0299-4968-9694-CBACDE9CF811}" srcId="{BE2178F6-825F-4112-9059-EE909C3F35CB}" destId="{F499B381-6852-4AC1-98BA-4E38AAFBE315}" srcOrd="0" destOrd="0" parTransId="{2DD08B9D-9ED6-414D-8A7C-533306957956}" sibTransId="{CB899615-AED3-4089-ADDD-DE7EE32FEE20}"/>
    <dgm:cxn modelId="{B892D1ED-0441-4B04-866A-1C3A6B3FD9AB}" type="presOf" srcId="{F499B381-6852-4AC1-98BA-4E38AAFBE315}" destId="{BA5844D6-9B9F-4A51-A208-24A01BA43911}" srcOrd="0" destOrd="0" presId="urn:microsoft.com/office/officeart/2005/8/layout/hierarchy3"/>
    <dgm:cxn modelId="{6C2B82F5-4E23-4781-856E-26927D02ACF5}" type="presOf" srcId="{1F804930-DB88-4C4A-8F42-D1F79135BD8B}" destId="{1C918DF6-D0F1-415F-8BF0-EF02FC99DF6B}" srcOrd="0" destOrd="0" presId="urn:microsoft.com/office/officeart/2005/8/layout/hierarchy3"/>
    <dgm:cxn modelId="{09AF5E1E-FCDA-462B-B4F6-576C7B23D281}" type="presParOf" srcId="{A3523C21-7722-46EC-984A-D50A9549D36C}" destId="{7760FA28-488A-4F0F-B192-6C3EDDDD806D}" srcOrd="0" destOrd="0" presId="urn:microsoft.com/office/officeart/2005/8/layout/hierarchy3"/>
    <dgm:cxn modelId="{F7E616C7-4EDD-4C2F-864F-0EEF1A9A2AF6}" type="presParOf" srcId="{7760FA28-488A-4F0F-B192-6C3EDDDD806D}" destId="{4E1053E0-AEC9-4999-9606-414D0DDF24CA}" srcOrd="0" destOrd="0" presId="urn:microsoft.com/office/officeart/2005/8/layout/hierarchy3"/>
    <dgm:cxn modelId="{70832C94-1C61-40CA-A67E-D1C6BC4CE190}" type="presParOf" srcId="{4E1053E0-AEC9-4999-9606-414D0DDF24CA}" destId="{BA5844D6-9B9F-4A51-A208-24A01BA43911}" srcOrd="0" destOrd="0" presId="urn:microsoft.com/office/officeart/2005/8/layout/hierarchy3"/>
    <dgm:cxn modelId="{22BEB172-B5B7-4C49-83A0-A1A7703B5D4E}" type="presParOf" srcId="{4E1053E0-AEC9-4999-9606-414D0DDF24CA}" destId="{7B80CC37-0EA9-49C7-8B64-4D36F189AAA4}" srcOrd="1" destOrd="0" presId="urn:microsoft.com/office/officeart/2005/8/layout/hierarchy3"/>
    <dgm:cxn modelId="{1171F4A3-BEA8-4D51-B009-45358D145C36}" type="presParOf" srcId="{7760FA28-488A-4F0F-B192-6C3EDDDD806D}" destId="{973AB863-8576-4882-9DAC-53056F20E20A}" srcOrd="1" destOrd="0" presId="urn:microsoft.com/office/officeart/2005/8/layout/hierarchy3"/>
    <dgm:cxn modelId="{CD6EB070-7AE8-447F-BE46-8E2529A256E0}" type="presParOf" srcId="{A3523C21-7722-46EC-984A-D50A9549D36C}" destId="{DE9742B6-D105-49BE-95B3-B9676782A08C}" srcOrd="1" destOrd="0" presId="urn:microsoft.com/office/officeart/2005/8/layout/hierarchy3"/>
    <dgm:cxn modelId="{34F7184A-19B3-423D-9971-686C6B0D776E}" type="presParOf" srcId="{DE9742B6-D105-49BE-95B3-B9676782A08C}" destId="{F526E238-914F-4BEC-A36B-7A3C0B3E73A1}" srcOrd="0" destOrd="0" presId="urn:microsoft.com/office/officeart/2005/8/layout/hierarchy3"/>
    <dgm:cxn modelId="{3334613B-FD46-4F8B-BA18-BC2A9107F973}" type="presParOf" srcId="{F526E238-914F-4BEC-A36B-7A3C0B3E73A1}" destId="{1C918DF6-D0F1-415F-8BF0-EF02FC99DF6B}" srcOrd="0" destOrd="0" presId="urn:microsoft.com/office/officeart/2005/8/layout/hierarchy3"/>
    <dgm:cxn modelId="{AC2A483A-9F33-4B49-9350-1F9CD150396A}" type="presParOf" srcId="{F526E238-914F-4BEC-A36B-7A3C0B3E73A1}" destId="{8C8A34D9-4219-4B82-98A2-06DD50BC7A6B}" srcOrd="1" destOrd="0" presId="urn:microsoft.com/office/officeart/2005/8/layout/hierarchy3"/>
    <dgm:cxn modelId="{55B48E5C-9FEB-44A0-BEFE-93B98218259E}" type="presParOf" srcId="{DE9742B6-D105-49BE-95B3-B9676782A08C}" destId="{78FDEE94-437D-4D5B-93E8-72ABFCBEB3E7}" srcOrd="1"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931C50C-1EDC-423A-B22D-4B9D11AC4DCC}" type="doc">
      <dgm:prSet loTypeId="urn:microsoft.com/office/officeart/2018/layout/CircleProcess" loCatId="simpleprocesssa" qsTypeId="urn:microsoft.com/office/officeart/2005/8/quickstyle/simple1" qsCatId="simple" csTypeId="urn:microsoft.com/office/officeart/2005/8/colors/colorful1" csCatId="colorful" phldr="1"/>
      <dgm:spPr/>
      <dgm:t>
        <a:bodyPr/>
        <a:lstStyle/>
        <a:p>
          <a:endParaRPr lang="en-US"/>
        </a:p>
      </dgm:t>
    </dgm:pt>
    <dgm:pt modelId="{BD34CBA8-C3D3-4588-AB81-CD26A00554CC}">
      <dgm:prSet custT="1"/>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Các</a:t>
          </a:r>
          <a:r>
            <a:rPr lang="en-US" sz="2000" dirty="0">
              <a:latin typeface="Tahoma" panose="020B0604030504040204" pitchFamily="34" charset="0"/>
              <a:ea typeface="Tahoma" panose="020B0604030504040204" pitchFamily="34" charset="0"/>
              <a:cs typeface="Tahoma" panose="020B0604030504040204" pitchFamily="34" charset="0"/>
            </a:rPr>
            <a:t> test case </a:t>
          </a:r>
          <a:r>
            <a:rPr lang="en-US" sz="2000" dirty="0" err="1">
              <a:latin typeface="Tahoma" panose="020B0604030504040204" pitchFamily="34" charset="0"/>
              <a:ea typeface="Tahoma" panose="020B0604030504040204" pitchFamily="34" charset="0"/>
              <a:cs typeface="Tahoma" panose="020B0604030504040204" pitchFamily="34" charset="0"/>
            </a:rPr>
            <a:t>phải</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rõ</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ràng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ngắn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gọn</a:t>
          </a:r>
          <a:endParaRPr lang="en-US" sz="2000" dirty="0">
            <a:latin typeface="Tahoma" panose="020B0604030504040204" pitchFamily="34" charset="0"/>
            <a:ea typeface="Tahoma" panose="020B0604030504040204" pitchFamily="34" charset="0"/>
            <a:cs typeface="Tahoma" panose="020B0604030504040204" pitchFamily="34" charset="0"/>
          </a:endParaRPr>
        </a:p>
      </dgm:t>
    </dgm:pt>
    <dgm:pt modelId="{22BB78DB-0A5F-48B9-A4DA-EE6CF92F9DF3}" type="parTrans" cxnId="{0C40E82A-A155-4F25-AA51-9E3243D999A8}">
      <dgm:prSet/>
      <dgm:spPr/>
      <dgm:t>
        <a:bodyPr/>
        <a:lstStyle/>
        <a:p>
          <a:endParaRPr lang="en-US"/>
        </a:p>
      </dgm:t>
    </dgm:pt>
    <dgm:pt modelId="{8D27D122-765D-423F-9D7A-386CF239EE44}" type="sibTrans" cxnId="{0C40E82A-A155-4F25-AA51-9E3243D999A8}">
      <dgm:prSet/>
      <dgm:spPr/>
      <dgm:t>
        <a:bodyPr/>
        <a:lstStyle/>
        <a:p>
          <a:endParaRPr lang="en-US"/>
        </a:p>
      </dgm:t>
    </dgm:pt>
    <dgm:pt modelId="{895CBB0D-0AA5-4C58-8E54-0D6EA13D947B}">
      <dgm:prSet custT="1"/>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Các</a:t>
          </a:r>
          <a:r>
            <a:rPr lang="en-US" sz="2000" dirty="0">
              <a:latin typeface="Tahoma" panose="020B0604030504040204" pitchFamily="34" charset="0"/>
              <a:ea typeface="Tahoma" panose="020B0604030504040204" pitchFamily="34" charset="0"/>
              <a:cs typeface="Tahoma" panose="020B0604030504040204" pitchFamily="34" charset="0"/>
            </a:rPr>
            <a:t> test case </a:t>
          </a:r>
          <a:r>
            <a:rPr lang="en-US" sz="2000" dirty="0" err="1">
              <a:latin typeface="Tahoma" panose="020B0604030504040204" pitchFamily="34" charset="0"/>
              <a:ea typeface="Tahoma" panose="020B0604030504040204" pitchFamily="34" charset="0"/>
              <a:cs typeface="Tahoma" panose="020B0604030504040204" pitchFamily="34" charset="0"/>
            </a:rPr>
            <a:t>không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được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trùng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lặp</a:t>
          </a:r>
          <a:endParaRPr lang="en-US" sz="2000" dirty="0">
            <a:latin typeface="Tahoma" panose="020B0604030504040204" pitchFamily="34" charset="0"/>
            <a:ea typeface="Tahoma" panose="020B0604030504040204" pitchFamily="34" charset="0"/>
            <a:cs typeface="Tahoma" panose="020B0604030504040204" pitchFamily="34" charset="0"/>
          </a:endParaRPr>
        </a:p>
      </dgm:t>
    </dgm:pt>
    <dgm:pt modelId="{8B4E97FA-8568-4A43-AA90-245B38CCD0B5}" type="parTrans" cxnId="{F2A3A10D-1C8A-4F51-9EFE-DAC16ADE3DCC}">
      <dgm:prSet/>
      <dgm:spPr/>
      <dgm:t>
        <a:bodyPr/>
        <a:lstStyle/>
        <a:p>
          <a:endParaRPr lang="en-US"/>
        </a:p>
      </dgm:t>
    </dgm:pt>
    <dgm:pt modelId="{00CCC7A9-F50D-4452-A3F3-DD5C0BD80C3D}" type="sibTrans" cxnId="{F2A3A10D-1C8A-4F51-9EFE-DAC16ADE3DCC}">
      <dgm:prSet/>
      <dgm:spPr/>
      <dgm:t>
        <a:bodyPr/>
        <a:lstStyle/>
        <a:p>
          <a:endParaRPr lang="en-US"/>
        </a:p>
      </dgm:t>
    </dgm:pt>
    <dgm:pt modelId="{DD7A10D7-77E2-45F8-A1A0-B1229D5FDD9C}">
      <dgm:prSet custT="1"/>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Đảm</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bảo</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tất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cả</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các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trường</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hợp</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có</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thể</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xảy</a:t>
          </a:r>
          <a:r>
            <a:rPr lang="en-US" sz="2000" dirty="0">
              <a:latin typeface="Tahoma" panose="020B0604030504040204" pitchFamily="34" charset="0"/>
              <a:ea typeface="Tahoma" panose="020B0604030504040204" pitchFamily="34" charset="0"/>
              <a:cs typeface="Tahoma" panose="020B0604030504040204" pitchFamily="34" charset="0"/>
            </a:rPr>
            <a:t> ra</a:t>
          </a:r>
        </a:p>
      </dgm:t>
    </dgm:pt>
    <dgm:pt modelId="{B6A85A37-660C-4150-B6EF-715FD4CC459F}" type="parTrans" cxnId="{48A7FF3F-D371-4676-8797-0790B2F7C907}">
      <dgm:prSet/>
      <dgm:spPr/>
      <dgm:t>
        <a:bodyPr/>
        <a:lstStyle/>
        <a:p>
          <a:endParaRPr lang="en-US"/>
        </a:p>
      </dgm:t>
    </dgm:pt>
    <dgm:pt modelId="{D5D80B5F-5508-4FB1-9E07-124DEB2A839D}" type="sibTrans" cxnId="{48A7FF3F-D371-4676-8797-0790B2F7C907}">
      <dgm:prSet/>
      <dgm:spPr/>
      <dgm:t>
        <a:bodyPr/>
        <a:lstStyle/>
        <a:p>
          <a:endParaRPr lang="en-US"/>
        </a:p>
      </dgm:t>
    </dgm:pt>
    <dgm:pt modelId="{5490FFD6-F034-40C4-A2A8-79EADEA78B70}">
      <dgm:prSet custT="1"/>
      <dgm:spPr/>
      <dgm:t>
        <a:bodyPr/>
        <a:lstStyle/>
        <a:p>
          <a:r>
            <a:rPr lang="en-US" sz="2000" dirty="0" err="1">
              <a:latin typeface="Tahoma" panose="020B0604030504040204" pitchFamily="34" charset="0"/>
              <a:ea typeface="Tahoma" panose="020B0604030504040204" pitchFamily="34" charset="0"/>
              <a:cs typeface="Tahoma" panose="020B0604030504040204" pitchFamily="34" charset="0"/>
            </a:rPr>
            <a:t>Thực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hiện</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các</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kỹ</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thuật</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kiểm</a:t>
          </a:r>
          <a:r>
            <a:rPr lang="en-US" sz="2000" dirty="0">
              <a:latin typeface="Tahoma" panose="020B0604030504040204" pitchFamily="34" charset="0"/>
              <a:ea typeface="Tahoma" panose="020B0604030504040204" pitchFamily="34" charset="0"/>
              <a:cs typeface="Tahoma" panose="020B0604030504040204" pitchFamily="34" charset="0"/>
            </a:rPr>
            <a:t> </a:t>
          </a:r>
          <a:r>
            <a:rPr lang="en-US" sz="2000" dirty="0" err="1">
              <a:latin typeface="Tahoma" panose="020B0604030504040204" pitchFamily="34" charset="0"/>
              <a:ea typeface="Tahoma" panose="020B0604030504040204" pitchFamily="34" charset="0"/>
              <a:cs typeface="Tahoma" panose="020B0604030504040204" pitchFamily="34" charset="0"/>
            </a:rPr>
            <a:t>thử</a:t>
          </a:r>
          <a:endParaRPr lang="en-US" sz="2000" dirty="0">
            <a:latin typeface="Tahoma" panose="020B0604030504040204" pitchFamily="34" charset="0"/>
            <a:ea typeface="Tahoma" panose="020B0604030504040204" pitchFamily="34" charset="0"/>
            <a:cs typeface="Tahoma" panose="020B0604030504040204" pitchFamily="34" charset="0"/>
          </a:endParaRPr>
        </a:p>
      </dgm:t>
    </dgm:pt>
    <dgm:pt modelId="{7961A030-C4DC-4D1E-BDB0-469A77AA4B16}" type="parTrans" cxnId="{CF61B91A-7F9A-407B-AF64-E1C0CF54DAC5}">
      <dgm:prSet/>
      <dgm:spPr/>
      <dgm:t>
        <a:bodyPr/>
        <a:lstStyle/>
        <a:p>
          <a:endParaRPr lang="en-US"/>
        </a:p>
      </dgm:t>
    </dgm:pt>
    <dgm:pt modelId="{2A48D6FB-C20F-4A76-9EB3-2A2DBED14A9B}" type="sibTrans" cxnId="{CF61B91A-7F9A-407B-AF64-E1C0CF54DAC5}">
      <dgm:prSet/>
      <dgm:spPr/>
      <dgm:t>
        <a:bodyPr/>
        <a:lstStyle/>
        <a:p>
          <a:endParaRPr lang="en-US"/>
        </a:p>
      </dgm:t>
    </dgm:pt>
    <dgm:pt modelId="{33A894F0-7618-41E9-8DB4-8A63B06D7133}">
      <dgm:prSet custT="1"/>
      <dgm:spPr/>
      <dgm:t>
        <a:bodyPr/>
        <a:lstStyle/>
        <a:p>
          <a:r>
            <a:rPr lang="en-US" sz="1800" dirty="0" err="1">
              <a:latin typeface="Tahoma" panose="020B0604030504040204" pitchFamily="34" charset="0"/>
              <a:ea typeface="Tahoma" panose="020B0604030504040204" pitchFamily="34" charset="0"/>
              <a:cs typeface="Tahoma" panose="020B0604030504040204" pitchFamily="34" charset="0"/>
            </a:rPr>
            <a:t>Mỗi</a:t>
          </a:r>
          <a:r>
            <a:rPr lang="en-US" sz="1800" dirty="0">
              <a:latin typeface="Tahoma" panose="020B0604030504040204" pitchFamily="34" charset="0"/>
              <a:ea typeface="Tahoma" panose="020B0604030504040204" pitchFamily="34" charset="0"/>
              <a:cs typeface="Tahoma" panose="020B0604030504040204" pitchFamily="34" charset="0"/>
            </a:rPr>
            <a:t> test case </a:t>
          </a:r>
          <a:r>
            <a:rPr lang="en-US" sz="1800" dirty="0" err="1">
              <a:latin typeface="Tahoma" panose="020B0604030504040204" pitchFamily="34" charset="0"/>
              <a:ea typeface="Tahoma" panose="020B0604030504040204" pitchFamily="34" charset="0"/>
              <a:cs typeface="Tahoma" panose="020B0604030504040204" pitchFamily="34" charset="0"/>
            </a:rPr>
            <a:t>hoạt</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động</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độc</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lập</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không</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phụ</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thuộc</a:t>
          </a:r>
          <a:r>
            <a:rPr lang="en-US" sz="1800" dirty="0">
              <a:latin typeface="Tahoma" panose="020B0604030504040204" pitchFamily="34" charset="0"/>
              <a:ea typeface="Tahoma" panose="020B0604030504040204" pitchFamily="34" charset="0"/>
              <a:cs typeface="Tahoma" panose="020B0604030504040204" pitchFamily="34" charset="0"/>
            </a:rPr>
            <a:t> </a:t>
          </a:r>
          <a:r>
            <a:rPr lang="en-US" sz="1800" dirty="0" err="1">
              <a:latin typeface="Tahoma" panose="020B0604030504040204" pitchFamily="34" charset="0"/>
              <a:ea typeface="Tahoma" panose="020B0604030504040204" pitchFamily="34" charset="0"/>
              <a:cs typeface="Tahoma" panose="020B0604030504040204" pitchFamily="34" charset="0"/>
            </a:rPr>
            <a:t>vào</a:t>
          </a:r>
          <a:r>
            <a:rPr lang="en-US" sz="1800" dirty="0">
              <a:latin typeface="Tahoma" panose="020B0604030504040204" pitchFamily="34" charset="0"/>
              <a:ea typeface="Tahoma" panose="020B0604030504040204" pitchFamily="34" charset="0"/>
              <a:cs typeface="Tahoma" panose="020B0604030504040204" pitchFamily="34" charset="0"/>
            </a:rPr>
            <a:t> test case </a:t>
          </a:r>
          <a:r>
            <a:rPr lang="en-US" sz="1800" dirty="0" err="1">
              <a:latin typeface="Tahoma" panose="020B0604030504040204" pitchFamily="34" charset="0"/>
              <a:ea typeface="Tahoma" panose="020B0604030504040204" pitchFamily="34" charset="0"/>
              <a:cs typeface="Tahoma" panose="020B0604030504040204" pitchFamily="34" charset="0"/>
            </a:rPr>
            <a:t>khác</a:t>
          </a:r>
          <a:endParaRPr lang="en-US" sz="1800" dirty="0">
            <a:latin typeface="Tahoma" panose="020B0604030504040204" pitchFamily="34" charset="0"/>
            <a:ea typeface="Tahoma" panose="020B0604030504040204" pitchFamily="34" charset="0"/>
            <a:cs typeface="Tahoma" panose="020B0604030504040204" pitchFamily="34" charset="0"/>
          </a:endParaRPr>
        </a:p>
      </dgm:t>
    </dgm:pt>
    <dgm:pt modelId="{35896DA3-7C70-4954-A7C0-27A29C1231EB}" type="parTrans" cxnId="{EA73A2EA-DD5D-462F-B885-9554B5320CAC}">
      <dgm:prSet/>
      <dgm:spPr/>
      <dgm:t>
        <a:bodyPr/>
        <a:lstStyle/>
        <a:p>
          <a:endParaRPr lang="en-US"/>
        </a:p>
      </dgm:t>
    </dgm:pt>
    <dgm:pt modelId="{C14B3CB7-DEE6-4459-BCA3-F6CA5B8B8650}" type="sibTrans" cxnId="{EA73A2EA-DD5D-462F-B885-9554B5320CAC}">
      <dgm:prSet/>
      <dgm:spPr/>
      <dgm:t>
        <a:bodyPr/>
        <a:lstStyle/>
        <a:p>
          <a:endParaRPr lang="en-US"/>
        </a:p>
      </dgm:t>
    </dgm:pt>
    <dgm:pt modelId="{57A2EA05-FB64-43A9-9EDC-4F37F54954D6}" type="pres">
      <dgm:prSet presAssocID="{5931C50C-1EDC-423A-B22D-4B9D11AC4DCC}" presName="Name0" presStyleCnt="0">
        <dgm:presLayoutVars>
          <dgm:chMax val="11"/>
          <dgm:chPref val="11"/>
          <dgm:dir/>
          <dgm:resizeHandles/>
        </dgm:presLayoutVars>
      </dgm:prSet>
      <dgm:spPr/>
    </dgm:pt>
    <dgm:pt modelId="{E4FA52B3-AD87-4CBC-BECF-317CEA172FE1}" type="pres">
      <dgm:prSet presAssocID="{33A894F0-7618-41E9-8DB4-8A63B06D7133}" presName="Accent5" presStyleCnt="0"/>
      <dgm:spPr/>
    </dgm:pt>
    <dgm:pt modelId="{DD262C38-2B5F-4B14-82D7-75E818B51D71}" type="pres">
      <dgm:prSet presAssocID="{33A894F0-7618-41E9-8DB4-8A63B06D7133}" presName="Accent" presStyleLbl="node1" presStyleIdx="0" presStyleCnt="10"/>
      <dgm:spPr/>
    </dgm:pt>
    <dgm:pt modelId="{CDC136A9-7281-457F-9583-F2193CA14435}" type="pres">
      <dgm:prSet presAssocID="{33A894F0-7618-41E9-8DB4-8A63B06D7133}" presName="ParentBackground5" presStyleCnt="0"/>
      <dgm:spPr/>
    </dgm:pt>
    <dgm:pt modelId="{EDC9C3A4-07FF-4B66-856D-C8BAC3EEF14C}" type="pres">
      <dgm:prSet presAssocID="{33A894F0-7618-41E9-8DB4-8A63B06D7133}" presName="ParentBackground" presStyleLbl="node1" presStyleIdx="1" presStyleCnt="10"/>
      <dgm:spPr/>
    </dgm:pt>
    <dgm:pt modelId="{D25D07E3-340A-4B00-B288-2A7D6A93A340}" type="pres">
      <dgm:prSet presAssocID="{33A894F0-7618-41E9-8DB4-8A63B06D7133}" presName="Parent5" presStyleLbl="fgAcc0" presStyleIdx="0" presStyleCnt="0">
        <dgm:presLayoutVars>
          <dgm:chMax val="1"/>
          <dgm:chPref val="1"/>
          <dgm:bulletEnabled val="1"/>
        </dgm:presLayoutVars>
      </dgm:prSet>
      <dgm:spPr/>
    </dgm:pt>
    <dgm:pt modelId="{2CF234F6-9881-4AFE-A04F-C945DAE50C44}" type="pres">
      <dgm:prSet presAssocID="{5490FFD6-F034-40C4-A2A8-79EADEA78B70}" presName="Accent4" presStyleCnt="0"/>
      <dgm:spPr/>
    </dgm:pt>
    <dgm:pt modelId="{29948D00-702D-4B9B-8929-3EB26AF06ECF}" type="pres">
      <dgm:prSet presAssocID="{5490FFD6-F034-40C4-A2A8-79EADEA78B70}" presName="Accent" presStyleLbl="node1" presStyleIdx="2" presStyleCnt="10"/>
      <dgm:spPr/>
    </dgm:pt>
    <dgm:pt modelId="{7125E718-1368-49DC-9548-E735F69E8E96}" type="pres">
      <dgm:prSet presAssocID="{5490FFD6-F034-40C4-A2A8-79EADEA78B70}" presName="ParentBackground4" presStyleCnt="0"/>
      <dgm:spPr/>
    </dgm:pt>
    <dgm:pt modelId="{FA31E62F-A05E-42F6-8BA6-6CCCB7636D39}" type="pres">
      <dgm:prSet presAssocID="{5490FFD6-F034-40C4-A2A8-79EADEA78B70}" presName="ParentBackground" presStyleLbl="node1" presStyleIdx="3" presStyleCnt="10"/>
      <dgm:spPr/>
    </dgm:pt>
    <dgm:pt modelId="{73DBA705-0F5B-41E8-A305-65FC5251C9DB}" type="pres">
      <dgm:prSet presAssocID="{5490FFD6-F034-40C4-A2A8-79EADEA78B70}" presName="Parent4" presStyleLbl="fgAcc0" presStyleIdx="0" presStyleCnt="0">
        <dgm:presLayoutVars>
          <dgm:chMax val="1"/>
          <dgm:chPref val="1"/>
          <dgm:bulletEnabled val="1"/>
        </dgm:presLayoutVars>
      </dgm:prSet>
      <dgm:spPr/>
    </dgm:pt>
    <dgm:pt modelId="{75191A47-0A14-4902-9D67-DACCF832DA09}" type="pres">
      <dgm:prSet presAssocID="{DD7A10D7-77E2-45F8-A1A0-B1229D5FDD9C}" presName="Accent3" presStyleCnt="0"/>
      <dgm:spPr/>
    </dgm:pt>
    <dgm:pt modelId="{6D1ED8E1-4478-4D62-B447-523DB3635A20}" type="pres">
      <dgm:prSet presAssocID="{DD7A10D7-77E2-45F8-A1A0-B1229D5FDD9C}" presName="Accent" presStyleLbl="node1" presStyleIdx="4" presStyleCnt="10"/>
      <dgm:spPr/>
    </dgm:pt>
    <dgm:pt modelId="{C990F961-F0F4-4207-9CBB-269510593051}" type="pres">
      <dgm:prSet presAssocID="{DD7A10D7-77E2-45F8-A1A0-B1229D5FDD9C}" presName="ParentBackground3" presStyleCnt="0"/>
      <dgm:spPr/>
    </dgm:pt>
    <dgm:pt modelId="{352B1417-19E3-4E1C-A31B-075A0746CC28}" type="pres">
      <dgm:prSet presAssocID="{DD7A10D7-77E2-45F8-A1A0-B1229D5FDD9C}" presName="ParentBackground" presStyleLbl="node1" presStyleIdx="5" presStyleCnt="10"/>
      <dgm:spPr/>
    </dgm:pt>
    <dgm:pt modelId="{24B06D49-174B-4BB6-AD2E-C2C00E88E4FE}" type="pres">
      <dgm:prSet presAssocID="{DD7A10D7-77E2-45F8-A1A0-B1229D5FDD9C}" presName="Parent3" presStyleLbl="fgAcc0" presStyleIdx="0" presStyleCnt="0">
        <dgm:presLayoutVars>
          <dgm:chMax val="1"/>
          <dgm:chPref val="1"/>
          <dgm:bulletEnabled val="1"/>
        </dgm:presLayoutVars>
      </dgm:prSet>
      <dgm:spPr/>
    </dgm:pt>
    <dgm:pt modelId="{FF0CB454-3D84-4CC0-A33C-DAF7562DA50E}" type="pres">
      <dgm:prSet presAssocID="{895CBB0D-0AA5-4C58-8E54-0D6EA13D947B}" presName="Accent2" presStyleCnt="0"/>
      <dgm:spPr/>
    </dgm:pt>
    <dgm:pt modelId="{1BD1D58F-03DA-4C6C-9F25-2EF0956EDBB1}" type="pres">
      <dgm:prSet presAssocID="{895CBB0D-0AA5-4C58-8E54-0D6EA13D947B}" presName="Accent" presStyleLbl="node1" presStyleIdx="6" presStyleCnt="10"/>
      <dgm:spPr/>
    </dgm:pt>
    <dgm:pt modelId="{6C7F2CE4-3192-4FEE-B930-B64FB7B0E99D}" type="pres">
      <dgm:prSet presAssocID="{895CBB0D-0AA5-4C58-8E54-0D6EA13D947B}" presName="ParentBackground2" presStyleCnt="0"/>
      <dgm:spPr/>
    </dgm:pt>
    <dgm:pt modelId="{F2334BD8-9103-4042-8F18-87766DE9A607}" type="pres">
      <dgm:prSet presAssocID="{895CBB0D-0AA5-4C58-8E54-0D6EA13D947B}" presName="ParentBackground" presStyleLbl="node1" presStyleIdx="7" presStyleCnt="10"/>
      <dgm:spPr/>
    </dgm:pt>
    <dgm:pt modelId="{9564F79A-9A00-49F3-97D5-710DC9DC3F57}" type="pres">
      <dgm:prSet presAssocID="{895CBB0D-0AA5-4C58-8E54-0D6EA13D947B}" presName="Parent2" presStyleLbl="fgAcc0" presStyleIdx="0" presStyleCnt="0">
        <dgm:presLayoutVars>
          <dgm:chMax val="1"/>
          <dgm:chPref val="1"/>
          <dgm:bulletEnabled val="1"/>
        </dgm:presLayoutVars>
      </dgm:prSet>
      <dgm:spPr/>
    </dgm:pt>
    <dgm:pt modelId="{5BC6152F-EDDF-4436-A3A2-9D6996A88A10}" type="pres">
      <dgm:prSet presAssocID="{BD34CBA8-C3D3-4588-AB81-CD26A00554CC}" presName="Accent1" presStyleCnt="0"/>
      <dgm:spPr/>
    </dgm:pt>
    <dgm:pt modelId="{2A12B116-68C6-4EB8-A146-EA3369ED04F7}" type="pres">
      <dgm:prSet presAssocID="{BD34CBA8-C3D3-4588-AB81-CD26A00554CC}" presName="Accent" presStyleLbl="node1" presStyleIdx="8" presStyleCnt="10"/>
      <dgm:spPr/>
    </dgm:pt>
    <dgm:pt modelId="{15F260B7-FC23-4DA4-AA42-A8B3374E9D84}" type="pres">
      <dgm:prSet presAssocID="{BD34CBA8-C3D3-4588-AB81-CD26A00554CC}" presName="ParentBackground1" presStyleCnt="0"/>
      <dgm:spPr/>
    </dgm:pt>
    <dgm:pt modelId="{227CEFF3-A110-4F0E-86A4-12928A41A16B}" type="pres">
      <dgm:prSet presAssocID="{BD34CBA8-C3D3-4588-AB81-CD26A00554CC}" presName="ParentBackground" presStyleLbl="node1" presStyleIdx="9" presStyleCnt="10"/>
      <dgm:spPr/>
    </dgm:pt>
    <dgm:pt modelId="{4E6EA64A-6773-4A73-952B-ECA6292A3586}" type="pres">
      <dgm:prSet presAssocID="{BD34CBA8-C3D3-4588-AB81-CD26A00554CC}" presName="Parent1" presStyleLbl="fgAcc0" presStyleIdx="0" presStyleCnt="0">
        <dgm:presLayoutVars>
          <dgm:chMax val="1"/>
          <dgm:chPref val="1"/>
          <dgm:bulletEnabled val="1"/>
        </dgm:presLayoutVars>
      </dgm:prSet>
      <dgm:spPr/>
    </dgm:pt>
  </dgm:ptLst>
  <dgm:cxnLst>
    <dgm:cxn modelId="{F2A3A10D-1C8A-4F51-9EFE-DAC16ADE3DCC}" srcId="{5931C50C-1EDC-423A-B22D-4B9D11AC4DCC}" destId="{895CBB0D-0AA5-4C58-8E54-0D6EA13D947B}" srcOrd="1" destOrd="0" parTransId="{8B4E97FA-8568-4A43-AA90-245B38CCD0B5}" sibTransId="{00CCC7A9-F50D-4452-A3F3-DD5C0BD80C3D}"/>
    <dgm:cxn modelId="{F27C0F14-14C3-4F01-84C8-ABBC0924D9DB}" type="presOf" srcId="{DD7A10D7-77E2-45F8-A1A0-B1229D5FDD9C}" destId="{24B06D49-174B-4BB6-AD2E-C2C00E88E4FE}" srcOrd="1" destOrd="0" presId="urn:microsoft.com/office/officeart/2018/layout/CircleProcess"/>
    <dgm:cxn modelId="{CF61B91A-7F9A-407B-AF64-E1C0CF54DAC5}" srcId="{5931C50C-1EDC-423A-B22D-4B9D11AC4DCC}" destId="{5490FFD6-F034-40C4-A2A8-79EADEA78B70}" srcOrd="3" destOrd="0" parTransId="{7961A030-C4DC-4D1E-BDB0-469A77AA4B16}" sibTransId="{2A48D6FB-C20F-4A76-9EB3-2A2DBED14A9B}"/>
    <dgm:cxn modelId="{0C40E82A-A155-4F25-AA51-9E3243D999A8}" srcId="{5931C50C-1EDC-423A-B22D-4B9D11AC4DCC}" destId="{BD34CBA8-C3D3-4588-AB81-CD26A00554CC}" srcOrd="0" destOrd="0" parTransId="{22BB78DB-0A5F-48B9-A4DA-EE6CF92F9DF3}" sibTransId="{8D27D122-765D-423F-9D7A-386CF239EE44}"/>
    <dgm:cxn modelId="{48A7FF3F-D371-4676-8797-0790B2F7C907}" srcId="{5931C50C-1EDC-423A-B22D-4B9D11AC4DCC}" destId="{DD7A10D7-77E2-45F8-A1A0-B1229D5FDD9C}" srcOrd="2" destOrd="0" parTransId="{B6A85A37-660C-4150-B6EF-715FD4CC459F}" sibTransId="{D5D80B5F-5508-4FB1-9E07-124DEB2A839D}"/>
    <dgm:cxn modelId="{9EF73B40-4038-459F-87D6-137007806E6A}" type="presOf" srcId="{33A894F0-7618-41E9-8DB4-8A63B06D7133}" destId="{EDC9C3A4-07FF-4B66-856D-C8BAC3EEF14C}" srcOrd="0" destOrd="0" presId="urn:microsoft.com/office/officeart/2018/layout/CircleProcess"/>
    <dgm:cxn modelId="{76007C5F-7BBE-4141-9378-080AD751B57D}" type="presOf" srcId="{895CBB0D-0AA5-4C58-8E54-0D6EA13D947B}" destId="{F2334BD8-9103-4042-8F18-87766DE9A607}" srcOrd="0" destOrd="0" presId="urn:microsoft.com/office/officeart/2018/layout/CircleProcess"/>
    <dgm:cxn modelId="{54C6FD43-2C4A-4705-914A-29517981C504}" type="presOf" srcId="{BD34CBA8-C3D3-4588-AB81-CD26A00554CC}" destId="{4E6EA64A-6773-4A73-952B-ECA6292A3586}" srcOrd="1" destOrd="0" presId="urn:microsoft.com/office/officeart/2018/layout/CircleProcess"/>
    <dgm:cxn modelId="{C7C1FE63-5969-4EB2-A128-3833D979984F}" type="presOf" srcId="{5931C50C-1EDC-423A-B22D-4B9D11AC4DCC}" destId="{57A2EA05-FB64-43A9-9EDC-4F37F54954D6}" srcOrd="0" destOrd="0" presId="urn:microsoft.com/office/officeart/2018/layout/CircleProcess"/>
    <dgm:cxn modelId="{576A4E7F-5195-4031-8C11-28EC7AFD69B9}" type="presOf" srcId="{895CBB0D-0AA5-4C58-8E54-0D6EA13D947B}" destId="{9564F79A-9A00-49F3-97D5-710DC9DC3F57}" srcOrd="1" destOrd="0" presId="urn:microsoft.com/office/officeart/2018/layout/CircleProcess"/>
    <dgm:cxn modelId="{3581ABA2-7814-4638-B5A2-4883B6CDA310}" type="presOf" srcId="{5490FFD6-F034-40C4-A2A8-79EADEA78B70}" destId="{73DBA705-0F5B-41E8-A305-65FC5251C9DB}" srcOrd="1" destOrd="0" presId="urn:microsoft.com/office/officeart/2018/layout/CircleProcess"/>
    <dgm:cxn modelId="{17C80FAF-78A9-4666-8388-88E288DCF57B}" type="presOf" srcId="{33A894F0-7618-41E9-8DB4-8A63B06D7133}" destId="{D25D07E3-340A-4B00-B288-2A7D6A93A340}" srcOrd="1" destOrd="0" presId="urn:microsoft.com/office/officeart/2018/layout/CircleProcess"/>
    <dgm:cxn modelId="{0D7A57BE-33DE-4B6E-B07E-FB626CA0B52F}" type="presOf" srcId="{5490FFD6-F034-40C4-A2A8-79EADEA78B70}" destId="{FA31E62F-A05E-42F6-8BA6-6CCCB7636D39}" srcOrd="0" destOrd="0" presId="urn:microsoft.com/office/officeart/2018/layout/CircleProcess"/>
    <dgm:cxn modelId="{E9809AC4-920D-42AA-BF9C-8BB18F61EB47}" type="presOf" srcId="{DD7A10D7-77E2-45F8-A1A0-B1229D5FDD9C}" destId="{352B1417-19E3-4E1C-A31B-075A0746CC28}" srcOrd="0" destOrd="0" presId="urn:microsoft.com/office/officeart/2018/layout/CircleProcess"/>
    <dgm:cxn modelId="{EA73A2EA-DD5D-462F-B885-9554B5320CAC}" srcId="{5931C50C-1EDC-423A-B22D-4B9D11AC4DCC}" destId="{33A894F0-7618-41E9-8DB4-8A63B06D7133}" srcOrd="4" destOrd="0" parTransId="{35896DA3-7C70-4954-A7C0-27A29C1231EB}" sibTransId="{C14B3CB7-DEE6-4459-BCA3-F6CA5B8B8650}"/>
    <dgm:cxn modelId="{A4548DFB-610E-404E-8453-F3AD8C26688E}" type="presOf" srcId="{BD34CBA8-C3D3-4588-AB81-CD26A00554CC}" destId="{227CEFF3-A110-4F0E-86A4-12928A41A16B}" srcOrd="0" destOrd="0" presId="urn:microsoft.com/office/officeart/2018/layout/CircleProcess"/>
    <dgm:cxn modelId="{F42912A3-18FF-4655-940D-6E1C01F75839}" type="presParOf" srcId="{57A2EA05-FB64-43A9-9EDC-4F37F54954D6}" destId="{E4FA52B3-AD87-4CBC-BECF-317CEA172FE1}" srcOrd="0" destOrd="0" presId="urn:microsoft.com/office/officeart/2018/layout/CircleProcess"/>
    <dgm:cxn modelId="{525CF2EA-98CC-490B-A498-CC0F0D38C3FC}" type="presParOf" srcId="{E4FA52B3-AD87-4CBC-BECF-317CEA172FE1}" destId="{DD262C38-2B5F-4B14-82D7-75E818B51D71}" srcOrd="0" destOrd="0" presId="urn:microsoft.com/office/officeart/2018/layout/CircleProcess"/>
    <dgm:cxn modelId="{3ABC8D3E-3FE0-4B41-9497-268AA9425F33}" type="presParOf" srcId="{57A2EA05-FB64-43A9-9EDC-4F37F54954D6}" destId="{CDC136A9-7281-457F-9583-F2193CA14435}" srcOrd="1" destOrd="0" presId="urn:microsoft.com/office/officeart/2018/layout/CircleProcess"/>
    <dgm:cxn modelId="{2E471357-3C3A-429A-AAC3-888DFE30D178}" type="presParOf" srcId="{CDC136A9-7281-457F-9583-F2193CA14435}" destId="{EDC9C3A4-07FF-4B66-856D-C8BAC3EEF14C}" srcOrd="0" destOrd="0" presId="urn:microsoft.com/office/officeart/2018/layout/CircleProcess"/>
    <dgm:cxn modelId="{4F1A10E1-7A80-4644-B986-CA508D44D7BD}" type="presParOf" srcId="{57A2EA05-FB64-43A9-9EDC-4F37F54954D6}" destId="{D25D07E3-340A-4B00-B288-2A7D6A93A340}" srcOrd="2" destOrd="0" presId="urn:microsoft.com/office/officeart/2018/layout/CircleProcess"/>
    <dgm:cxn modelId="{A5E6B64F-BA90-40E7-8F7A-ED0044784604}" type="presParOf" srcId="{57A2EA05-FB64-43A9-9EDC-4F37F54954D6}" destId="{2CF234F6-9881-4AFE-A04F-C945DAE50C44}" srcOrd="3" destOrd="0" presId="urn:microsoft.com/office/officeart/2018/layout/CircleProcess"/>
    <dgm:cxn modelId="{5C465CAF-5495-442C-BD7A-48249BC41FA7}" type="presParOf" srcId="{2CF234F6-9881-4AFE-A04F-C945DAE50C44}" destId="{29948D00-702D-4B9B-8929-3EB26AF06ECF}" srcOrd="0" destOrd="0" presId="urn:microsoft.com/office/officeart/2018/layout/CircleProcess"/>
    <dgm:cxn modelId="{22BC1A97-BB65-4D5A-BAC5-25BEF4C52012}" type="presParOf" srcId="{57A2EA05-FB64-43A9-9EDC-4F37F54954D6}" destId="{7125E718-1368-49DC-9548-E735F69E8E96}" srcOrd="4" destOrd="0" presId="urn:microsoft.com/office/officeart/2018/layout/CircleProcess"/>
    <dgm:cxn modelId="{3835B1A3-B093-4E02-AB3B-42893505E1C4}" type="presParOf" srcId="{7125E718-1368-49DC-9548-E735F69E8E96}" destId="{FA31E62F-A05E-42F6-8BA6-6CCCB7636D39}" srcOrd="0" destOrd="0" presId="urn:microsoft.com/office/officeart/2018/layout/CircleProcess"/>
    <dgm:cxn modelId="{6B680A61-8A88-4466-B998-E1A1C6632F21}" type="presParOf" srcId="{57A2EA05-FB64-43A9-9EDC-4F37F54954D6}" destId="{73DBA705-0F5B-41E8-A305-65FC5251C9DB}" srcOrd="5" destOrd="0" presId="urn:microsoft.com/office/officeart/2018/layout/CircleProcess"/>
    <dgm:cxn modelId="{06FC9A61-2D8A-4C33-83CB-94980DDE7ABC}" type="presParOf" srcId="{57A2EA05-FB64-43A9-9EDC-4F37F54954D6}" destId="{75191A47-0A14-4902-9D67-DACCF832DA09}" srcOrd="6" destOrd="0" presId="urn:microsoft.com/office/officeart/2018/layout/CircleProcess"/>
    <dgm:cxn modelId="{2C3D9048-0B77-45A6-8C40-FDBA5CBD4B23}" type="presParOf" srcId="{75191A47-0A14-4902-9D67-DACCF832DA09}" destId="{6D1ED8E1-4478-4D62-B447-523DB3635A20}" srcOrd="0" destOrd="0" presId="urn:microsoft.com/office/officeart/2018/layout/CircleProcess"/>
    <dgm:cxn modelId="{D3744BBE-335D-4037-B2D2-6572A11A7331}" type="presParOf" srcId="{57A2EA05-FB64-43A9-9EDC-4F37F54954D6}" destId="{C990F961-F0F4-4207-9CBB-269510593051}" srcOrd="7" destOrd="0" presId="urn:microsoft.com/office/officeart/2018/layout/CircleProcess"/>
    <dgm:cxn modelId="{5015AEE8-A175-454A-9A0C-53D94532982A}" type="presParOf" srcId="{C990F961-F0F4-4207-9CBB-269510593051}" destId="{352B1417-19E3-4E1C-A31B-075A0746CC28}" srcOrd="0" destOrd="0" presId="urn:microsoft.com/office/officeart/2018/layout/CircleProcess"/>
    <dgm:cxn modelId="{E7B0896F-996E-4A94-A007-163C33531691}" type="presParOf" srcId="{57A2EA05-FB64-43A9-9EDC-4F37F54954D6}" destId="{24B06D49-174B-4BB6-AD2E-C2C00E88E4FE}" srcOrd="8" destOrd="0" presId="urn:microsoft.com/office/officeart/2018/layout/CircleProcess"/>
    <dgm:cxn modelId="{0524EC33-9021-41CB-A376-581022546963}" type="presParOf" srcId="{57A2EA05-FB64-43A9-9EDC-4F37F54954D6}" destId="{FF0CB454-3D84-4CC0-A33C-DAF7562DA50E}" srcOrd="9" destOrd="0" presId="urn:microsoft.com/office/officeart/2018/layout/CircleProcess"/>
    <dgm:cxn modelId="{14C8BC4F-DB28-43A2-BB10-A770CB33DAFE}" type="presParOf" srcId="{FF0CB454-3D84-4CC0-A33C-DAF7562DA50E}" destId="{1BD1D58F-03DA-4C6C-9F25-2EF0956EDBB1}" srcOrd="0" destOrd="0" presId="urn:microsoft.com/office/officeart/2018/layout/CircleProcess"/>
    <dgm:cxn modelId="{E26EE3EC-E312-407E-9BD6-23CD30866E9C}" type="presParOf" srcId="{57A2EA05-FB64-43A9-9EDC-4F37F54954D6}" destId="{6C7F2CE4-3192-4FEE-B930-B64FB7B0E99D}" srcOrd="10" destOrd="0" presId="urn:microsoft.com/office/officeart/2018/layout/CircleProcess"/>
    <dgm:cxn modelId="{5809474C-9EFA-40A6-97BC-5C53FF84E4D9}" type="presParOf" srcId="{6C7F2CE4-3192-4FEE-B930-B64FB7B0E99D}" destId="{F2334BD8-9103-4042-8F18-87766DE9A607}" srcOrd="0" destOrd="0" presId="urn:microsoft.com/office/officeart/2018/layout/CircleProcess"/>
    <dgm:cxn modelId="{AA821CEC-727A-49ED-A497-B5A7186CB2A3}" type="presParOf" srcId="{57A2EA05-FB64-43A9-9EDC-4F37F54954D6}" destId="{9564F79A-9A00-49F3-97D5-710DC9DC3F57}" srcOrd="11" destOrd="0" presId="urn:microsoft.com/office/officeart/2018/layout/CircleProcess"/>
    <dgm:cxn modelId="{1B52B1FE-13FE-4DD4-9A3F-F535C349B4CC}" type="presParOf" srcId="{57A2EA05-FB64-43A9-9EDC-4F37F54954D6}" destId="{5BC6152F-EDDF-4436-A3A2-9D6996A88A10}" srcOrd="12" destOrd="0" presId="urn:microsoft.com/office/officeart/2018/layout/CircleProcess"/>
    <dgm:cxn modelId="{FE33584C-4506-4ABE-80D5-BF5EE71D2C64}" type="presParOf" srcId="{5BC6152F-EDDF-4436-A3A2-9D6996A88A10}" destId="{2A12B116-68C6-4EB8-A146-EA3369ED04F7}" srcOrd="0" destOrd="0" presId="urn:microsoft.com/office/officeart/2018/layout/CircleProcess"/>
    <dgm:cxn modelId="{D6F68A02-5F33-4E25-8E34-80A6250FDCE2}" type="presParOf" srcId="{57A2EA05-FB64-43A9-9EDC-4F37F54954D6}" destId="{15F260B7-FC23-4DA4-AA42-A8B3374E9D84}" srcOrd="13" destOrd="0" presId="urn:microsoft.com/office/officeart/2018/layout/CircleProcess"/>
    <dgm:cxn modelId="{2924D59B-B7B0-4892-9AC5-9421F0A3692F}" type="presParOf" srcId="{15F260B7-FC23-4DA4-AA42-A8B3374E9D84}" destId="{227CEFF3-A110-4F0E-86A4-12928A41A16B}" srcOrd="0" destOrd="0" presId="urn:microsoft.com/office/officeart/2018/layout/CircleProcess"/>
    <dgm:cxn modelId="{6B3CA7A9-4DFC-4262-9FE4-4660714C021B}" type="presParOf" srcId="{57A2EA05-FB64-43A9-9EDC-4F37F54954D6}" destId="{4E6EA64A-6773-4A73-952B-ECA6292A3586}" srcOrd="14" destOrd="0" presId="urn:microsoft.com/office/officeart/2018/layout/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DB0DC4A-65FD-47D0-A526-D5171A1AC41F}" type="doc">
      <dgm:prSet loTypeId="urn:microsoft.com/office/officeart/2018/2/layout/IconVerticalSolidList" loCatId="icon" qsTypeId="urn:microsoft.com/office/officeart/2005/8/quickstyle/simple1" qsCatId="simple" csTypeId="urn:microsoft.com/office/officeart/2018/5/colors/Iconchunking_neutralbg_accent3_2" csCatId="accent3" phldr="1"/>
      <dgm:spPr/>
      <dgm:t>
        <a:bodyPr/>
        <a:lstStyle/>
        <a:p>
          <a:endParaRPr lang="en-US"/>
        </a:p>
      </dgm:t>
    </dgm:pt>
    <dgm:pt modelId="{0E691D64-8CAE-4147-9C6D-260BB4D94DA5}">
      <dgm:prSet custT="1"/>
      <dgm:spPr/>
      <dgm:t>
        <a:bodyPr/>
        <a:lstStyle/>
        <a:p>
          <a:pPr>
            <a:lnSpc>
              <a:spcPct val="150000"/>
            </a:lnSpc>
          </a:pP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Quy</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ước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đặt</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tên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cho</a:t>
          </a:r>
          <a:r>
            <a:rPr lang="en-US" sz="2400" dirty="0">
              <a:latin typeface="Tahoma" panose="020B0604030504040204" pitchFamily="34" charset="0"/>
              <a:ea typeface="Tahoma" panose="020B0604030504040204" pitchFamily="34" charset="0"/>
              <a:cs typeface="Tahoma" panose="020B0604030504040204" pitchFamily="34" charset="0"/>
            </a:rPr>
            <a:t> test case: </a:t>
          </a:r>
          <a:r>
            <a:rPr lang="en-US" sz="2400" dirty="0" err="1">
              <a:latin typeface="Tahoma" panose="020B0604030504040204" pitchFamily="34" charset="0"/>
              <a:ea typeface="Tahoma" panose="020B0604030504040204" pitchFamily="34" charset="0"/>
              <a:cs typeface="Tahoma" panose="020B0604030504040204" pitchFamily="34" charset="0"/>
            </a:rPr>
            <a:t>thường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đặt</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theo</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chức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năng</a:t>
          </a:r>
          <a:r>
            <a:rPr lang="en-US" sz="2400" dirty="0">
              <a:latin typeface="Tahoma" panose="020B0604030504040204" pitchFamily="34" charset="0"/>
              <a:ea typeface="Tahoma" panose="020B0604030504040204" pitchFamily="34" charset="0"/>
              <a:cs typeface="Tahoma" panose="020B0604030504040204" pitchFamily="34" charset="0"/>
            </a:rPr>
            <a:t> hay </a:t>
          </a:r>
          <a:r>
            <a:rPr lang="en-US" sz="2400" dirty="0" err="1">
              <a:latin typeface="Tahoma" panose="020B0604030504040204" pitchFamily="34" charset="0"/>
              <a:ea typeface="Tahoma" panose="020B0604030504040204" pitchFamily="34" charset="0"/>
              <a:cs typeface="Tahoma" panose="020B0604030504040204" pitchFamily="34" charset="0"/>
            </a:rPr>
            <a:t>trường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hợp</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cụ</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thể</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để</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người</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đọc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cũng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như</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người</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sử</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dụng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biết</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được</a:t>
          </a:r>
          <a:endParaRPr lang="en-US" sz="2400" dirty="0">
            <a:latin typeface="Tahoma" panose="020B0604030504040204" pitchFamily="34" charset="0"/>
            <a:ea typeface="Tahoma" panose="020B0604030504040204" pitchFamily="34" charset="0"/>
            <a:cs typeface="Tahoma" panose="020B0604030504040204" pitchFamily="34" charset="0"/>
          </a:endParaRPr>
        </a:p>
      </dgm:t>
    </dgm:pt>
    <dgm:pt modelId="{9CA5CA54-798E-4E4C-9C43-7315DA2CB1FB}" type="parTrans" cxnId="{D878C797-8533-47BA-A2FB-857C2DEC5D71}">
      <dgm:prSet/>
      <dgm:spPr/>
      <dgm:t>
        <a:bodyPr/>
        <a:lstStyle/>
        <a:p>
          <a:endParaRPr lang="en-US"/>
        </a:p>
      </dgm:t>
    </dgm:pt>
    <dgm:pt modelId="{B6283531-DE48-4ED9-8C71-E42C1BF5A774}" type="sibTrans" cxnId="{D878C797-8533-47BA-A2FB-857C2DEC5D71}">
      <dgm:prSet/>
      <dgm:spPr/>
      <dgm:t>
        <a:bodyPr/>
        <a:lstStyle/>
        <a:p>
          <a:endParaRPr lang="en-US"/>
        </a:p>
      </dgm:t>
    </dgm:pt>
    <dgm:pt modelId="{4874A119-0CB3-42E0-8944-1A24B7CC98FF}">
      <dgm:prSet custT="1"/>
      <dgm:spPr/>
      <dgm:t>
        <a:bodyPr/>
        <a:lstStyle/>
        <a:p>
          <a:pPr>
            <a:lnSpc>
              <a:spcPct val="150000"/>
            </a:lnSpc>
          </a:pPr>
          <a:r>
            <a:rPr lang="en-US" sz="25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Thứ</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tự</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thực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hiện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mỗi</a:t>
          </a:r>
          <a:r>
            <a:rPr lang="en-US" sz="2400" dirty="0">
              <a:latin typeface="Tahoma" panose="020B0604030504040204" pitchFamily="34" charset="0"/>
              <a:ea typeface="Tahoma" panose="020B0604030504040204" pitchFamily="34" charset="0"/>
              <a:cs typeface="Tahoma" panose="020B0604030504040204" pitchFamily="34" charset="0"/>
            </a:rPr>
            <a:t> test case </a:t>
          </a:r>
          <a:r>
            <a:rPr lang="en-US" sz="2400" dirty="0" err="1">
              <a:latin typeface="Tahoma" panose="020B0604030504040204" pitchFamily="34" charset="0"/>
              <a:ea typeface="Tahoma" panose="020B0604030504040204" pitchFamily="34" charset="0"/>
              <a:cs typeface="Tahoma" panose="020B0604030504040204" pitchFamily="34" charset="0"/>
            </a:rPr>
            <a:t>không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ảnh</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hưởng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đến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kết</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quả</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thực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thi</a:t>
          </a:r>
          <a:r>
            <a:rPr lang="en-US" sz="2400" dirty="0">
              <a:latin typeface="Tahoma" panose="020B0604030504040204" pitchFamily="34" charset="0"/>
              <a:ea typeface="Tahoma" panose="020B0604030504040204" pitchFamily="34" charset="0"/>
              <a:cs typeface="Tahoma" panose="020B0604030504040204" pitchFamily="34" charset="0"/>
            </a:rPr>
            <a:t>.</a:t>
          </a:r>
        </a:p>
      </dgm:t>
    </dgm:pt>
    <dgm:pt modelId="{2A590C5F-E4A6-46C1-B5D7-80A4927F3CBC}" type="parTrans" cxnId="{271907D1-C67B-4B0C-AECE-628AE0A42090}">
      <dgm:prSet/>
      <dgm:spPr/>
      <dgm:t>
        <a:bodyPr/>
        <a:lstStyle/>
        <a:p>
          <a:endParaRPr lang="en-US"/>
        </a:p>
      </dgm:t>
    </dgm:pt>
    <dgm:pt modelId="{6F48C6AE-835C-4D99-A994-8EA99BA271AD}" type="sibTrans" cxnId="{271907D1-C67B-4B0C-AECE-628AE0A42090}">
      <dgm:prSet/>
      <dgm:spPr/>
      <dgm:t>
        <a:bodyPr/>
        <a:lstStyle/>
        <a:p>
          <a:endParaRPr lang="en-US"/>
        </a:p>
      </dgm:t>
    </dgm:pt>
    <dgm:pt modelId="{0F0E7E5A-8BFF-4BDF-9582-0AAC2D76C232}">
      <dgm:prSet custT="1"/>
      <dgm:spPr/>
      <dgm:t>
        <a:bodyPr/>
        <a:lstStyle/>
        <a:p>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Chuẩn</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bị</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các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dữ</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liệu</a:t>
          </a:r>
          <a:r>
            <a:rPr lang="en-US" sz="2400" dirty="0">
              <a:latin typeface="Tahoma" panose="020B0604030504040204" pitchFamily="34" charset="0"/>
              <a:ea typeface="Tahoma" panose="020B0604030504040204" pitchFamily="34" charset="0"/>
              <a:cs typeface="Tahoma" panose="020B0604030504040204" pitchFamily="34" charset="0"/>
            </a:rPr>
            <a:t> test </a:t>
          </a:r>
        </a:p>
      </dgm:t>
    </dgm:pt>
    <dgm:pt modelId="{849FB94E-FC1A-48C2-BF7D-DC32C2F90CFC}" type="parTrans" cxnId="{87CB88BB-02C5-4D2B-A57B-44F79819F5E7}">
      <dgm:prSet/>
      <dgm:spPr/>
      <dgm:t>
        <a:bodyPr/>
        <a:lstStyle/>
        <a:p>
          <a:endParaRPr lang="en-US"/>
        </a:p>
      </dgm:t>
    </dgm:pt>
    <dgm:pt modelId="{FAB35670-35B4-4095-BA78-F631C9138132}" type="sibTrans" cxnId="{87CB88BB-02C5-4D2B-A57B-44F79819F5E7}">
      <dgm:prSet/>
      <dgm:spPr/>
      <dgm:t>
        <a:bodyPr/>
        <a:lstStyle/>
        <a:p>
          <a:endParaRPr lang="en-US"/>
        </a:p>
      </dgm:t>
    </dgm:pt>
    <dgm:pt modelId="{55DDA079-EB86-4C99-8C3F-AEDA93FBFD5D}" type="pres">
      <dgm:prSet presAssocID="{0DB0DC4A-65FD-47D0-A526-D5171A1AC41F}" presName="root" presStyleCnt="0">
        <dgm:presLayoutVars>
          <dgm:dir/>
          <dgm:resizeHandles val="exact"/>
        </dgm:presLayoutVars>
      </dgm:prSet>
      <dgm:spPr/>
    </dgm:pt>
    <dgm:pt modelId="{D5CBE824-124E-45D3-ABA7-03ADA4D39285}" type="pres">
      <dgm:prSet presAssocID="{0E691D64-8CAE-4147-9C6D-260BB4D94DA5}" presName="compNode" presStyleCnt="0"/>
      <dgm:spPr/>
    </dgm:pt>
    <dgm:pt modelId="{CCA8ECA1-C0AB-40F5-8E0F-5456C970BB73}" type="pres">
      <dgm:prSet presAssocID="{0E691D64-8CAE-4147-9C6D-260BB4D94DA5}" presName="bgRect" presStyleLbl="bgShp" presStyleIdx="0" presStyleCnt="3" custLinFactNeighborX="-8973" custLinFactNeighborY="-21772"/>
      <dgm:spPr/>
    </dgm:pt>
    <dgm:pt modelId="{E25A0DC9-5886-49CD-94A0-85D929405D10}" type="pres">
      <dgm:prSet presAssocID="{0E691D64-8CAE-4147-9C6D-260BB4D94DA5}" presName="iconRect" presStyleLbl="node1" presStyleIdx="0" presStyleCnt="3" custLinFactNeighborY="-1083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ấu kiểm"/>
        </a:ext>
      </dgm:extLst>
    </dgm:pt>
    <dgm:pt modelId="{8CA9E23D-EBF0-410C-BE97-C9C7D473A304}" type="pres">
      <dgm:prSet presAssocID="{0E691D64-8CAE-4147-9C6D-260BB4D94DA5}" presName="spaceRect" presStyleCnt="0"/>
      <dgm:spPr/>
    </dgm:pt>
    <dgm:pt modelId="{387C0FE4-3C90-45A9-9CDD-45066F39C44B}" type="pres">
      <dgm:prSet presAssocID="{0E691D64-8CAE-4147-9C6D-260BB4D94DA5}" presName="parTx" presStyleLbl="revTx" presStyleIdx="0" presStyleCnt="3" custLinFactNeighborY="-1532">
        <dgm:presLayoutVars>
          <dgm:chMax val="0"/>
          <dgm:chPref val="0"/>
        </dgm:presLayoutVars>
      </dgm:prSet>
      <dgm:spPr/>
    </dgm:pt>
    <dgm:pt modelId="{23AC3241-C5E3-4688-A22A-23C36394ADEC}" type="pres">
      <dgm:prSet presAssocID="{B6283531-DE48-4ED9-8C71-E42C1BF5A774}" presName="sibTrans" presStyleCnt="0"/>
      <dgm:spPr/>
    </dgm:pt>
    <dgm:pt modelId="{86489C1E-3C0E-4884-A5AF-A302B8398BA8}" type="pres">
      <dgm:prSet presAssocID="{4874A119-0CB3-42E0-8944-1A24B7CC98FF}" presName="compNode" presStyleCnt="0"/>
      <dgm:spPr/>
    </dgm:pt>
    <dgm:pt modelId="{81DAE06A-587D-4D33-9F55-DEC2C2149902}" type="pres">
      <dgm:prSet presAssocID="{4874A119-0CB3-42E0-8944-1A24B7CC98FF}" presName="bgRect" presStyleLbl="bgShp" presStyleIdx="1" presStyleCnt="3" custLinFactNeighborY="-2716"/>
      <dgm:spPr/>
    </dgm:pt>
    <dgm:pt modelId="{BDC2028F-B33F-48A1-B632-A44279C69745}" type="pres">
      <dgm:prSet presAssocID="{4874A119-0CB3-42E0-8944-1A24B7CC98FF}" presName="iconRect" presStyleLbl="node1" presStyleIdx="1" presStyleCnt="3" custLinFactNeighborY="-1083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ghiên cứu"/>
        </a:ext>
      </dgm:extLst>
    </dgm:pt>
    <dgm:pt modelId="{FD1A76B8-F16F-41C0-8DDF-FF2E1582E645}" type="pres">
      <dgm:prSet presAssocID="{4874A119-0CB3-42E0-8944-1A24B7CC98FF}" presName="spaceRect" presStyleCnt="0"/>
      <dgm:spPr/>
    </dgm:pt>
    <dgm:pt modelId="{384C96BA-0F75-41D1-B490-9E59317769DC}" type="pres">
      <dgm:prSet presAssocID="{4874A119-0CB3-42E0-8944-1A24B7CC98FF}" presName="parTx" presStyleLbl="revTx" presStyleIdx="1" presStyleCnt="3" custLinFactNeighborY="-5956">
        <dgm:presLayoutVars>
          <dgm:chMax val="0"/>
          <dgm:chPref val="0"/>
        </dgm:presLayoutVars>
      </dgm:prSet>
      <dgm:spPr/>
    </dgm:pt>
    <dgm:pt modelId="{9D730905-D226-434D-9FD5-9DA58E886B18}" type="pres">
      <dgm:prSet presAssocID="{6F48C6AE-835C-4D99-A994-8EA99BA271AD}" presName="sibTrans" presStyleCnt="0"/>
      <dgm:spPr/>
    </dgm:pt>
    <dgm:pt modelId="{3780902E-9684-4213-8B61-EEF3939A6A78}" type="pres">
      <dgm:prSet presAssocID="{0F0E7E5A-8BFF-4BDF-9582-0AAC2D76C232}" presName="compNode" presStyleCnt="0"/>
      <dgm:spPr/>
    </dgm:pt>
    <dgm:pt modelId="{A85C5AC7-4E60-43E0-BDBB-D70E9846FCDD}" type="pres">
      <dgm:prSet presAssocID="{0F0E7E5A-8BFF-4BDF-9582-0AAC2D76C232}" presName="bgRect" presStyleLbl="bgShp" presStyleIdx="2" presStyleCnt="3" custLinFactNeighborX="-64" custLinFactNeighborY="-11808"/>
      <dgm:spPr/>
    </dgm:pt>
    <dgm:pt modelId="{036BBF18-EA12-43CF-A0D2-F7811A86BE45}" type="pres">
      <dgm:prSet presAssocID="{0F0E7E5A-8BFF-4BDF-9582-0AAC2D76C232}" presName="iconRect" presStyleLbl="node1" presStyleIdx="2" presStyleCnt="3" custLinFactNeighborX="1047" custLinFactNeighborY="-61587"/>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Test tubes"/>
        </a:ext>
      </dgm:extLst>
    </dgm:pt>
    <dgm:pt modelId="{032A50B2-3286-43FB-AAB3-38FBAB25ED13}" type="pres">
      <dgm:prSet presAssocID="{0F0E7E5A-8BFF-4BDF-9582-0AAC2D76C232}" presName="spaceRect" presStyleCnt="0"/>
      <dgm:spPr/>
    </dgm:pt>
    <dgm:pt modelId="{39193748-C01D-4AB3-91A2-9AA33E3AFAE3}" type="pres">
      <dgm:prSet presAssocID="{0F0E7E5A-8BFF-4BDF-9582-0AAC2D76C232}" presName="parTx" presStyleLbl="revTx" presStyleIdx="2" presStyleCnt="3" custLinFactNeighborX="-140" custLinFactNeighborY="-34370">
        <dgm:presLayoutVars>
          <dgm:chMax val="0"/>
          <dgm:chPref val="0"/>
        </dgm:presLayoutVars>
      </dgm:prSet>
      <dgm:spPr/>
    </dgm:pt>
  </dgm:ptLst>
  <dgm:cxnLst>
    <dgm:cxn modelId="{EB456745-8B51-49BE-A84E-3338AEC80FF5}" type="presOf" srcId="{0E691D64-8CAE-4147-9C6D-260BB4D94DA5}" destId="{387C0FE4-3C90-45A9-9CDD-45066F39C44B}" srcOrd="0" destOrd="0" presId="urn:microsoft.com/office/officeart/2018/2/layout/IconVerticalSolidList"/>
    <dgm:cxn modelId="{C0D10D7A-C375-434E-B8F7-AE67BEFC8E5A}" type="presOf" srcId="{0F0E7E5A-8BFF-4BDF-9582-0AAC2D76C232}" destId="{39193748-C01D-4AB3-91A2-9AA33E3AFAE3}" srcOrd="0" destOrd="0" presId="urn:microsoft.com/office/officeart/2018/2/layout/IconVerticalSolidList"/>
    <dgm:cxn modelId="{D878C797-8533-47BA-A2FB-857C2DEC5D71}" srcId="{0DB0DC4A-65FD-47D0-A526-D5171A1AC41F}" destId="{0E691D64-8CAE-4147-9C6D-260BB4D94DA5}" srcOrd="0" destOrd="0" parTransId="{9CA5CA54-798E-4E4C-9C43-7315DA2CB1FB}" sibTransId="{B6283531-DE48-4ED9-8C71-E42C1BF5A774}"/>
    <dgm:cxn modelId="{5600219A-03AB-4568-832C-CF326FF6ADB2}" type="presOf" srcId="{4874A119-0CB3-42E0-8944-1A24B7CC98FF}" destId="{384C96BA-0F75-41D1-B490-9E59317769DC}" srcOrd="0" destOrd="0" presId="urn:microsoft.com/office/officeart/2018/2/layout/IconVerticalSolidList"/>
    <dgm:cxn modelId="{87CB88BB-02C5-4D2B-A57B-44F79819F5E7}" srcId="{0DB0DC4A-65FD-47D0-A526-D5171A1AC41F}" destId="{0F0E7E5A-8BFF-4BDF-9582-0AAC2D76C232}" srcOrd="2" destOrd="0" parTransId="{849FB94E-FC1A-48C2-BF7D-DC32C2F90CFC}" sibTransId="{FAB35670-35B4-4095-BA78-F631C9138132}"/>
    <dgm:cxn modelId="{271907D1-C67B-4B0C-AECE-628AE0A42090}" srcId="{0DB0DC4A-65FD-47D0-A526-D5171A1AC41F}" destId="{4874A119-0CB3-42E0-8944-1A24B7CC98FF}" srcOrd="1" destOrd="0" parTransId="{2A590C5F-E4A6-46C1-B5D7-80A4927F3CBC}" sibTransId="{6F48C6AE-835C-4D99-A994-8EA99BA271AD}"/>
    <dgm:cxn modelId="{7D5FEBFD-2533-4782-BC29-EBBBC86DC0DA}" type="presOf" srcId="{0DB0DC4A-65FD-47D0-A526-D5171A1AC41F}" destId="{55DDA079-EB86-4C99-8C3F-AEDA93FBFD5D}" srcOrd="0" destOrd="0" presId="urn:microsoft.com/office/officeart/2018/2/layout/IconVerticalSolidList"/>
    <dgm:cxn modelId="{6BE5F43F-FE4E-4268-A50B-49401EB36A24}" type="presParOf" srcId="{55DDA079-EB86-4C99-8C3F-AEDA93FBFD5D}" destId="{D5CBE824-124E-45D3-ABA7-03ADA4D39285}" srcOrd="0" destOrd="0" presId="urn:microsoft.com/office/officeart/2018/2/layout/IconVerticalSolidList"/>
    <dgm:cxn modelId="{490AAB4B-4D33-4135-A53B-8174829A865E}" type="presParOf" srcId="{D5CBE824-124E-45D3-ABA7-03ADA4D39285}" destId="{CCA8ECA1-C0AB-40F5-8E0F-5456C970BB73}" srcOrd="0" destOrd="0" presId="urn:microsoft.com/office/officeart/2018/2/layout/IconVerticalSolidList"/>
    <dgm:cxn modelId="{BA85FA0C-F540-4000-B805-15566AC39CE0}" type="presParOf" srcId="{D5CBE824-124E-45D3-ABA7-03ADA4D39285}" destId="{E25A0DC9-5886-49CD-94A0-85D929405D10}" srcOrd="1" destOrd="0" presId="urn:microsoft.com/office/officeart/2018/2/layout/IconVerticalSolidList"/>
    <dgm:cxn modelId="{3117AA1E-FD88-4513-A210-DD47583F19E9}" type="presParOf" srcId="{D5CBE824-124E-45D3-ABA7-03ADA4D39285}" destId="{8CA9E23D-EBF0-410C-BE97-C9C7D473A304}" srcOrd="2" destOrd="0" presId="urn:microsoft.com/office/officeart/2018/2/layout/IconVerticalSolidList"/>
    <dgm:cxn modelId="{5E01EE0D-75DA-4DAC-8363-80A41C5AA26D}" type="presParOf" srcId="{D5CBE824-124E-45D3-ABA7-03ADA4D39285}" destId="{387C0FE4-3C90-45A9-9CDD-45066F39C44B}" srcOrd="3" destOrd="0" presId="urn:microsoft.com/office/officeart/2018/2/layout/IconVerticalSolidList"/>
    <dgm:cxn modelId="{E9C8B68F-B3FC-464E-A517-875DA14B2964}" type="presParOf" srcId="{55DDA079-EB86-4C99-8C3F-AEDA93FBFD5D}" destId="{23AC3241-C5E3-4688-A22A-23C36394ADEC}" srcOrd="1" destOrd="0" presId="urn:microsoft.com/office/officeart/2018/2/layout/IconVerticalSolidList"/>
    <dgm:cxn modelId="{A3285AF2-4BB7-4F6F-A5F7-4321C04D517A}" type="presParOf" srcId="{55DDA079-EB86-4C99-8C3F-AEDA93FBFD5D}" destId="{86489C1E-3C0E-4884-A5AF-A302B8398BA8}" srcOrd="2" destOrd="0" presId="urn:microsoft.com/office/officeart/2018/2/layout/IconVerticalSolidList"/>
    <dgm:cxn modelId="{0F1E34D6-09D9-44F9-80F0-F454A41D1A70}" type="presParOf" srcId="{86489C1E-3C0E-4884-A5AF-A302B8398BA8}" destId="{81DAE06A-587D-4D33-9F55-DEC2C2149902}" srcOrd="0" destOrd="0" presId="urn:microsoft.com/office/officeart/2018/2/layout/IconVerticalSolidList"/>
    <dgm:cxn modelId="{BC28FD2F-D0D1-45EF-9507-116CABF90FFB}" type="presParOf" srcId="{86489C1E-3C0E-4884-A5AF-A302B8398BA8}" destId="{BDC2028F-B33F-48A1-B632-A44279C69745}" srcOrd="1" destOrd="0" presId="urn:microsoft.com/office/officeart/2018/2/layout/IconVerticalSolidList"/>
    <dgm:cxn modelId="{D783E664-55D8-4675-88C5-E86C6AA90C8E}" type="presParOf" srcId="{86489C1E-3C0E-4884-A5AF-A302B8398BA8}" destId="{FD1A76B8-F16F-41C0-8DDF-FF2E1582E645}" srcOrd="2" destOrd="0" presId="urn:microsoft.com/office/officeart/2018/2/layout/IconVerticalSolidList"/>
    <dgm:cxn modelId="{E3372DFD-8C0B-4F92-8B7D-9C2737DED14A}" type="presParOf" srcId="{86489C1E-3C0E-4884-A5AF-A302B8398BA8}" destId="{384C96BA-0F75-41D1-B490-9E59317769DC}" srcOrd="3" destOrd="0" presId="urn:microsoft.com/office/officeart/2018/2/layout/IconVerticalSolidList"/>
    <dgm:cxn modelId="{CD2F3D35-2A8A-44AB-9FF0-D140A2F9D12D}" type="presParOf" srcId="{55DDA079-EB86-4C99-8C3F-AEDA93FBFD5D}" destId="{9D730905-D226-434D-9FD5-9DA58E886B18}" srcOrd="3" destOrd="0" presId="urn:microsoft.com/office/officeart/2018/2/layout/IconVerticalSolidList"/>
    <dgm:cxn modelId="{C7747788-19AD-4EA9-ACB7-BCA0A553A5FF}" type="presParOf" srcId="{55DDA079-EB86-4C99-8C3F-AEDA93FBFD5D}" destId="{3780902E-9684-4213-8B61-EEF3939A6A78}" srcOrd="4" destOrd="0" presId="urn:microsoft.com/office/officeart/2018/2/layout/IconVerticalSolidList"/>
    <dgm:cxn modelId="{59C7CCD1-8F5E-426B-99A1-6AF4861E00CB}" type="presParOf" srcId="{3780902E-9684-4213-8B61-EEF3939A6A78}" destId="{A85C5AC7-4E60-43E0-BDBB-D70E9846FCDD}" srcOrd="0" destOrd="0" presId="urn:microsoft.com/office/officeart/2018/2/layout/IconVerticalSolidList"/>
    <dgm:cxn modelId="{50D65138-213B-4E87-87CE-598319EDEC3A}" type="presParOf" srcId="{3780902E-9684-4213-8B61-EEF3939A6A78}" destId="{036BBF18-EA12-43CF-A0D2-F7811A86BE45}" srcOrd="1" destOrd="0" presId="urn:microsoft.com/office/officeart/2018/2/layout/IconVerticalSolidList"/>
    <dgm:cxn modelId="{02213502-0AAB-4086-BE84-0483561C10AC}" type="presParOf" srcId="{3780902E-9684-4213-8B61-EEF3939A6A78}" destId="{032A50B2-3286-43FB-AAB3-38FBAB25ED13}" srcOrd="2" destOrd="0" presId="urn:microsoft.com/office/officeart/2018/2/layout/IconVerticalSolidList"/>
    <dgm:cxn modelId="{392500C8-BE43-4585-A18C-8D0BAAEFC947}" type="presParOf" srcId="{3780902E-9684-4213-8B61-EEF3939A6A78}" destId="{39193748-C01D-4AB3-91A2-9AA33E3AFAE3}"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DB0DC4A-65FD-47D0-A526-D5171A1AC41F}" type="doc">
      <dgm:prSet loTypeId="urn:microsoft.com/office/officeart/2018/2/layout/IconVerticalSolidList" loCatId="icon" qsTypeId="urn:microsoft.com/office/officeart/2005/8/quickstyle/simple1" qsCatId="simple" csTypeId="urn:microsoft.com/office/officeart/2018/5/colors/Iconchunking_neutralbg_accent3_2" csCatId="accent3" phldr="1"/>
      <dgm:spPr/>
      <dgm:t>
        <a:bodyPr/>
        <a:lstStyle/>
        <a:p>
          <a:endParaRPr lang="en-US"/>
        </a:p>
      </dgm:t>
    </dgm:pt>
    <dgm:pt modelId="{0E691D64-8CAE-4147-9C6D-260BB4D94DA5}">
      <dgm:prSet custT="1"/>
      <dgm:spPr/>
      <dgm:t>
        <a:bodyPr/>
        <a:lstStyle/>
        <a:p>
          <a:pPr>
            <a:lnSpc>
              <a:spcPct val="150000"/>
            </a:lnSpc>
          </a:pPr>
          <a:r>
            <a:rPr lang="vi-VN" sz="2400" dirty="0">
              <a:latin typeface="Tahoma" panose="020B0604030504040204" pitchFamily="34" charset="0"/>
              <a:ea typeface="Tahoma" panose="020B0604030504040204" pitchFamily="34" charset="0"/>
              <a:cs typeface="Tahoma" panose="020B0604030504040204" pitchFamily="34" charset="0"/>
            </a:rPr>
            <a:t>Ước lượng và nới rộng kích cỡ bộ dữ liệu để biết được ngưỡng dữ liệu của chương trình là bao nhiêu</a:t>
          </a:r>
          <a:r>
            <a:rPr lang="en-US" sz="2400" dirty="0">
              <a:latin typeface="Tahoma" panose="020B0604030504040204" pitchFamily="34" charset="0"/>
              <a:ea typeface="Tahoma" panose="020B0604030504040204" pitchFamily="34" charset="0"/>
              <a:cs typeface="Tahoma" panose="020B0604030504040204" pitchFamily="34" charset="0"/>
            </a:rPr>
            <a:t>,</a:t>
          </a:r>
          <a:r>
            <a:rPr lang="vi-VN" sz="2400" dirty="0">
              <a:latin typeface="Tahoma" panose="020B0604030504040204" pitchFamily="34" charset="0"/>
              <a:ea typeface="Tahoma" panose="020B0604030504040204" pitchFamily="34" charset="0"/>
              <a:cs typeface="Tahoma" panose="020B0604030504040204" pitchFamily="34" charset="0"/>
            </a:rPr>
            <a:t> </a:t>
          </a:r>
          <a:r>
            <a:rPr lang="en-US" sz="2400" dirty="0">
              <a:latin typeface="Tahoma" panose="020B0604030504040204" pitchFamily="34" charset="0"/>
              <a:ea typeface="Tahoma" panose="020B0604030504040204" pitchFamily="34" charset="0"/>
              <a:cs typeface="Tahoma" panose="020B0604030504040204" pitchFamily="34" charset="0"/>
            </a:rPr>
            <a:t>m</a:t>
          </a:r>
          <a:r>
            <a:rPr lang="vi-VN" sz="2400" dirty="0">
              <a:latin typeface="Tahoma" panose="020B0604030504040204" pitchFamily="34" charset="0"/>
              <a:ea typeface="Tahoma" panose="020B0604030504040204" pitchFamily="34" charset="0"/>
              <a:cs typeface="Tahoma" panose="020B0604030504040204" pitchFamily="34" charset="0"/>
            </a:rPr>
            <a:t>ỗi cách giải sẽ cho mức ngưỡng để chương trình thực thi</a:t>
          </a:r>
          <a:endParaRPr lang="en-US" sz="2400" dirty="0">
            <a:latin typeface="Tahoma" panose="020B0604030504040204" pitchFamily="34" charset="0"/>
            <a:ea typeface="Tahoma" panose="020B0604030504040204" pitchFamily="34" charset="0"/>
            <a:cs typeface="Tahoma" panose="020B0604030504040204" pitchFamily="34" charset="0"/>
          </a:endParaRPr>
        </a:p>
      </dgm:t>
    </dgm:pt>
    <dgm:pt modelId="{9CA5CA54-798E-4E4C-9C43-7315DA2CB1FB}" type="parTrans" cxnId="{D878C797-8533-47BA-A2FB-857C2DEC5D71}">
      <dgm:prSet/>
      <dgm:spPr/>
      <dgm:t>
        <a:bodyPr/>
        <a:lstStyle/>
        <a:p>
          <a:endParaRPr lang="en-US"/>
        </a:p>
      </dgm:t>
    </dgm:pt>
    <dgm:pt modelId="{B6283531-DE48-4ED9-8C71-E42C1BF5A774}" type="sibTrans" cxnId="{D878C797-8533-47BA-A2FB-857C2DEC5D71}">
      <dgm:prSet/>
      <dgm:spPr/>
      <dgm:t>
        <a:bodyPr/>
        <a:lstStyle/>
        <a:p>
          <a:endParaRPr lang="en-US"/>
        </a:p>
      </dgm:t>
    </dgm:pt>
    <dgm:pt modelId="{4874A119-0CB3-42E0-8944-1A24B7CC98FF}">
      <dgm:prSet custT="1"/>
      <dgm:spPr/>
      <dgm:t>
        <a:bodyPr/>
        <a:lstStyle/>
        <a:p>
          <a:pPr>
            <a:lnSpc>
              <a:spcPct val="150000"/>
            </a:lnSpc>
          </a:pPr>
          <a:r>
            <a:rPr lang="vi-VN" sz="2400" dirty="0">
              <a:latin typeface="Tahoma" panose="020B0604030504040204" pitchFamily="34" charset="0"/>
              <a:ea typeface="Tahoma" panose="020B0604030504040204" pitchFamily="34" charset="0"/>
              <a:cs typeface="Tahoma" panose="020B0604030504040204" pitchFamily="34" charset="0"/>
            </a:rPr>
            <a:t>- Nếu tạo test tự dộng thì khi viết chương trình sinh dữ liệu tự động phải đảm bảo input theo mô tả, output tương ứng và công thức đảm bảo ouput đúng</a:t>
          </a:r>
          <a:endParaRPr lang="en-US" sz="2400" dirty="0">
            <a:latin typeface="Tahoma" panose="020B0604030504040204" pitchFamily="34" charset="0"/>
            <a:ea typeface="Tahoma" panose="020B0604030504040204" pitchFamily="34" charset="0"/>
            <a:cs typeface="Tahoma" panose="020B0604030504040204" pitchFamily="34" charset="0"/>
          </a:endParaRPr>
        </a:p>
      </dgm:t>
    </dgm:pt>
    <dgm:pt modelId="{2A590C5F-E4A6-46C1-B5D7-80A4927F3CBC}" type="parTrans" cxnId="{271907D1-C67B-4B0C-AECE-628AE0A42090}">
      <dgm:prSet/>
      <dgm:spPr/>
      <dgm:t>
        <a:bodyPr/>
        <a:lstStyle/>
        <a:p>
          <a:endParaRPr lang="en-US"/>
        </a:p>
      </dgm:t>
    </dgm:pt>
    <dgm:pt modelId="{6F48C6AE-835C-4D99-A994-8EA99BA271AD}" type="sibTrans" cxnId="{271907D1-C67B-4B0C-AECE-628AE0A42090}">
      <dgm:prSet/>
      <dgm:spPr/>
      <dgm:t>
        <a:bodyPr/>
        <a:lstStyle/>
        <a:p>
          <a:endParaRPr lang="en-US"/>
        </a:p>
      </dgm:t>
    </dgm:pt>
    <dgm:pt modelId="{55DDA079-EB86-4C99-8C3F-AEDA93FBFD5D}" type="pres">
      <dgm:prSet presAssocID="{0DB0DC4A-65FD-47D0-A526-D5171A1AC41F}" presName="root" presStyleCnt="0">
        <dgm:presLayoutVars>
          <dgm:dir/>
          <dgm:resizeHandles val="exact"/>
        </dgm:presLayoutVars>
      </dgm:prSet>
      <dgm:spPr/>
    </dgm:pt>
    <dgm:pt modelId="{D5CBE824-124E-45D3-ABA7-03ADA4D39285}" type="pres">
      <dgm:prSet presAssocID="{0E691D64-8CAE-4147-9C6D-260BB4D94DA5}" presName="compNode" presStyleCnt="0"/>
      <dgm:spPr/>
    </dgm:pt>
    <dgm:pt modelId="{CCA8ECA1-C0AB-40F5-8E0F-5456C970BB73}" type="pres">
      <dgm:prSet presAssocID="{0E691D64-8CAE-4147-9C6D-260BB4D94DA5}" presName="bgRect" presStyleLbl="bgShp" presStyleIdx="0" presStyleCnt="2" custLinFactNeighborX="-8973" custLinFactNeighborY="-21772"/>
      <dgm:spPr/>
    </dgm:pt>
    <dgm:pt modelId="{E25A0DC9-5886-49CD-94A0-85D929405D10}" type="pres">
      <dgm:prSet presAssocID="{0E691D64-8CAE-4147-9C6D-260BB4D94DA5}" presName="iconRect" presStyleLbl="node1" presStyleIdx="0" presStyleCnt="2" custLinFactNeighborX="13684" custLinFactNeighborY="-4270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ấu kiểm"/>
        </a:ext>
      </dgm:extLst>
    </dgm:pt>
    <dgm:pt modelId="{8CA9E23D-EBF0-410C-BE97-C9C7D473A304}" type="pres">
      <dgm:prSet presAssocID="{0E691D64-8CAE-4147-9C6D-260BB4D94DA5}" presName="spaceRect" presStyleCnt="0"/>
      <dgm:spPr/>
    </dgm:pt>
    <dgm:pt modelId="{387C0FE4-3C90-45A9-9CDD-45066F39C44B}" type="pres">
      <dgm:prSet presAssocID="{0E691D64-8CAE-4147-9C6D-260BB4D94DA5}" presName="parTx" presStyleLbl="revTx" presStyleIdx="0" presStyleCnt="2" custLinFactNeighborX="149" custLinFactNeighborY="-14539">
        <dgm:presLayoutVars>
          <dgm:chMax val="0"/>
          <dgm:chPref val="0"/>
        </dgm:presLayoutVars>
      </dgm:prSet>
      <dgm:spPr/>
    </dgm:pt>
    <dgm:pt modelId="{23AC3241-C5E3-4688-A22A-23C36394ADEC}" type="pres">
      <dgm:prSet presAssocID="{B6283531-DE48-4ED9-8C71-E42C1BF5A774}" presName="sibTrans" presStyleCnt="0"/>
      <dgm:spPr/>
    </dgm:pt>
    <dgm:pt modelId="{86489C1E-3C0E-4884-A5AF-A302B8398BA8}" type="pres">
      <dgm:prSet presAssocID="{4874A119-0CB3-42E0-8944-1A24B7CC98FF}" presName="compNode" presStyleCnt="0"/>
      <dgm:spPr/>
    </dgm:pt>
    <dgm:pt modelId="{81DAE06A-587D-4D33-9F55-DEC2C2149902}" type="pres">
      <dgm:prSet presAssocID="{4874A119-0CB3-42E0-8944-1A24B7CC98FF}" presName="bgRect" presStyleLbl="bgShp" presStyleIdx="1" presStyleCnt="2" custLinFactNeighborY="-5956"/>
      <dgm:spPr/>
    </dgm:pt>
    <dgm:pt modelId="{BDC2028F-B33F-48A1-B632-A44279C69745}" type="pres">
      <dgm:prSet presAssocID="{4874A119-0CB3-42E0-8944-1A24B7CC98FF}" presName="iconRect" presStyleLbl="node1" presStyleIdx="1" presStyleCnt="2" custLinFactNeighborY="-1083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Nghiên cứu"/>
        </a:ext>
      </dgm:extLst>
    </dgm:pt>
    <dgm:pt modelId="{FD1A76B8-F16F-41C0-8DDF-FF2E1582E645}" type="pres">
      <dgm:prSet presAssocID="{4874A119-0CB3-42E0-8944-1A24B7CC98FF}" presName="spaceRect" presStyleCnt="0"/>
      <dgm:spPr/>
    </dgm:pt>
    <dgm:pt modelId="{384C96BA-0F75-41D1-B490-9E59317769DC}" type="pres">
      <dgm:prSet presAssocID="{4874A119-0CB3-42E0-8944-1A24B7CC98FF}" presName="parTx" presStyleLbl="revTx" presStyleIdx="1" presStyleCnt="2" custLinFactNeighborY="-5956">
        <dgm:presLayoutVars>
          <dgm:chMax val="0"/>
          <dgm:chPref val="0"/>
        </dgm:presLayoutVars>
      </dgm:prSet>
      <dgm:spPr/>
    </dgm:pt>
  </dgm:ptLst>
  <dgm:cxnLst>
    <dgm:cxn modelId="{EB456745-8B51-49BE-A84E-3338AEC80FF5}" type="presOf" srcId="{0E691D64-8CAE-4147-9C6D-260BB4D94DA5}" destId="{387C0FE4-3C90-45A9-9CDD-45066F39C44B}" srcOrd="0" destOrd="0" presId="urn:microsoft.com/office/officeart/2018/2/layout/IconVerticalSolidList"/>
    <dgm:cxn modelId="{D878C797-8533-47BA-A2FB-857C2DEC5D71}" srcId="{0DB0DC4A-65FD-47D0-A526-D5171A1AC41F}" destId="{0E691D64-8CAE-4147-9C6D-260BB4D94DA5}" srcOrd="0" destOrd="0" parTransId="{9CA5CA54-798E-4E4C-9C43-7315DA2CB1FB}" sibTransId="{B6283531-DE48-4ED9-8C71-E42C1BF5A774}"/>
    <dgm:cxn modelId="{5600219A-03AB-4568-832C-CF326FF6ADB2}" type="presOf" srcId="{4874A119-0CB3-42E0-8944-1A24B7CC98FF}" destId="{384C96BA-0F75-41D1-B490-9E59317769DC}" srcOrd="0" destOrd="0" presId="urn:microsoft.com/office/officeart/2018/2/layout/IconVerticalSolidList"/>
    <dgm:cxn modelId="{271907D1-C67B-4B0C-AECE-628AE0A42090}" srcId="{0DB0DC4A-65FD-47D0-A526-D5171A1AC41F}" destId="{4874A119-0CB3-42E0-8944-1A24B7CC98FF}" srcOrd="1" destOrd="0" parTransId="{2A590C5F-E4A6-46C1-B5D7-80A4927F3CBC}" sibTransId="{6F48C6AE-835C-4D99-A994-8EA99BA271AD}"/>
    <dgm:cxn modelId="{7D5FEBFD-2533-4782-BC29-EBBBC86DC0DA}" type="presOf" srcId="{0DB0DC4A-65FD-47D0-A526-D5171A1AC41F}" destId="{55DDA079-EB86-4C99-8C3F-AEDA93FBFD5D}" srcOrd="0" destOrd="0" presId="urn:microsoft.com/office/officeart/2018/2/layout/IconVerticalSolidList"/>
    <dgm:cxn modelId="{6BE5F43F-FE4E-4268-A50B-49401EB36A24}" type="presParOf" srcId="{55DDA079-EB86-4C99-8C3F-AEDA93FBFD5D}" destId="{D5CBE824-124E-45D3-ABA7-03ADA4D39285}" srcOrd="0" destOrd="0" presId="urn:microsoft.com/office/officeart/2018/2/layout/IconVerticalSolidList"/>
    <dgm:cxn modelId="{490AAB4B-4D33-4135-A53B-8174829A865E}" type="presParOf" srcId="{D5CBE824-124E-45D3-ABA7-03ADA4D39285}" destId="{CCA8ECA1-C0AB-40F5-8E0F-5456C970BB73}" srcOrd="0" destOrd="0" presId="urn:microsoft.com/office/officeart/2018/2/layout/IconVerticalSolidList"/>
    <dgm:cxn modelId="{BA85FA0C-F540-4000-B805-15566AC39CE0}" type="presParOf" srcId="{D5CBE824-124E-45D3-ABA7-03ADA4D39285}" destId="{E25A0DC9-5886-49CD-94A0-85D929405D10}" srcOrd="1" destOrd="0" presId="urn:microsoft.com/office/officeart/2018/2/layout/IconVerticalSolidList"/>
    <dgm:cxn modelId="{3117AA1E-FD88-4513-A210-DD47583F19E9}" type="presParOf" srcId="{D5CBE824-124E-45D3-ABA7-03ADA4D39285}" destId="{8CA9E23D-EBF0-410C-BE97-C9C7D473A304}" srcOrd="2" destOrd="0" presId="urn:microsoft.com/office/officeart/2018/2/layout/IconVerticalSolidList"/>
    <dgm:cxn modelId="{5E01EE0D-75DA-4DAC-8363-80A41C5AA26D}" type="presParOf" srcId="{D5CBE824-124E-45D3-ABA7-03ADA4D39285}" destId="{387C0FE4-3C90-45A9-9CDD-45066F39C44B}" srcOrd="3" destOrd="0" presId="urn:microsoft.com/office/officeart/2018/2/layout/IconVerticalSolidList"/>
    <dgm:cxn modelId="{E9C8B68F-B3FC-464E-A517-875DA14B2964}" type="presParOf" srcId="{55DDA079-EB86-4C99-8C3F-AEDA93FBFD5D}" destId="{23AC3241-C5E3-4688-A22A-23C36394ADEC}" srcOrd="1" destOrd="0" presId="urn:microsoft.com/office/officeart/2018/2/layout/IconVerticalSolidList"/>
    <dgm:cxn modelId="{A3285AF2-4BB7-4F6F-A5F7-4321C04D517A}" type="presParOf" srcId="{55DDA079-EB86-4C99-8C3F-AEDA93FBFD5D}" destId="{86489C1E-3C0E-4884-A5AF-A302B8398BA8}" srcOrd="2" destOrd="0" presId="urn:microsoft.com/office/officeart/2018/2/layout/IconVerticalSolidList"/>
    <dgm:cxn modelId="{0F1E34D6-09D9-44F9-80F0-F454A41D1A70}" type="presParOf" srcId="{86489C1E-3C0E-4884-A5AF-A302B8398BA8}" destId="{81DAE06A-587D-4D33-9F55-DEC2C2149902}" srcOrd="0" destOrd="0" presId="urn:microsoft.com/office/officeart/2018/2/layout/IconVerticalSolidList"/>
    <dgm:cxn modelId="{BC28FD2F-D0D1-45EF-9507-116CABF90FFB}" type="presParOf" srcId="{86489C1E-3C0E-4884-A5AF-A302B8398BA8}" destId="{BDC2028F-B33F-48A1-B632-A44279C69745}" srcOrd="1" destOrd="0" presId="urn:microsoft.com/office/officeart/2018/2/layout/IconVerticalSolidList"/>
    <dgm:cxn modelId="{D783E664-55D8-4675-88C5-E86C6AA90C8E}" type="presParOf" srcId="{86489C1E-3C0E-4884-A5AF-A302B8398BA8}" destId="{FD1A76B8-F16F-41C0-8DDF-FF2E1582E645}" srcOrd="2" destOrd="0" presId="urn:microsoft.com/office/officeart/2018/2/layout/IconVerticalSolidList"/>
    <dgm:cxn modelId="{E3372DFD-8C0B-4F92-8B7D-9C2737DED14A}" type="presParOf" srcId="{86489C1E-3C0E-4884-A5AF-A302B8398BA8}" destId="{384C96BA-0F75-41D1-B490-9E59317769D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5844D6-9B9F-4A51-A208-24A01BA43911}">
      <dsp:nvSpPr>
        <dsp:cNvPr id="0" name=""/>
        <dsp:cNvSpPr/>
      </dsp:nvSpPr>
      <dsp:spPr>
        <a:xfrm>
          <a:off x="1024" y="490604"/>
          <a:ext cx="3728852" cy="186442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295" tIns="49530" rIns="74295" bIns="49530" numCol="1" spcCol="1270" anchor="ctr" anchorCtr="0">
          <a:noAutofit/>
        </a:bodyPr>
        <a:lstStyle/>
        <a:p>
          <a:pPr marL="0" lvl="0" indent="0" algn="ctr" defTabSz="1733550">
            <a:lnSpc>
              <a:spcPct val="90000"/>
            </a:lnSpc>
            <a:spcBef>
              <a:spcPct val="0"/>
            </a:spcBef>
            <a:spcAft>
              <a:spcPct val="35000"/>
            </a:spcAft>
            <a:buNone/>
          </a:pPr>
          <a:r>
            <a:rPr lang="en-US" sz="3900" b="0" kern="1200" baseline="0" dirty="0" err="1">
              <a:latin typeface="Tahoma" panose="020B0604030504040204" pitchFamily="34" charset="0"/>
              <a:ea typeface="Tahoma" panose="020B0604030504040204" pitchFamily="34" charset="0"/>
              <a:cs typeface="Tahoma" panose="020B0604030504040204" pitchFamily="34" charset="0"/>
            </a:rPr>
            <a:t>Giải</a:t>
          </a:r>
          <a:r>
            <a:rPr lang="en-US" sz="3900" b="0" kern="1200" baseline="0" dirty="0">
              <a:latin typeface="Tahoma" panose="020B0604030504040204" pitchFamily="34" charset="0"/>
              <a:ea typeface="Tahoma" panose="020B0604030504040204" pitchFamily="34" charset="0"/>
              <a:cs typeface="Tahoma" panose="020B0604030504040204" pitchFamily="34" charset="0"/>
            </a:rPr>
            <a:t> </a:t>
          </a:r>
          <a:r>
            <a:rPr lang="en-US" sz="3900" b="0" kern="1200" baseline="0" dirty="0" err="1">
              <a:latin typeface="Tahoma" panose="020B0604030504040204" pitchFamily="34" charset="0"/>
              <a:ea typeface="Tahoma" panose="020B0604030504040204" pitchFamily="34" charset="0"/>
              <a:cs typeface="Tahoma" panose="020B0604030504040204" pitchFamily="34" charset="0"/>
            </a:rPr>
            <a:t>thuật</a:t>
          </a:r>
          <a:r>
            <a:rPr lang="en-US" sz="3900" b="0" kern="1200" baseline="0" dirty="0">
              <a:latin typeface="Tahoma" panose="020B0604030504040204" pitchFamily="34" charset="0"/>
              <a:ea typeface="Tahoma" panose="020B0604030504040204" pitchFamily="34" charset="0"/>
              <a:cs typeface="Tahoma" panose="020B0604030504040204" pitchFamily="34" charset="0"/>
            </a:rPr>
            <a:t> </a:t>
          </a:r>
          <a:r>
            <a:rPr lang="en-US" sz="3900" b="0" kern="1200" baseline="0" dirty="0" err="1">
              <a:latin typeface="Tahoma" panose="020B0604030504040204" pitchFamily="34" charset="0"/>
              <a:ea typeface="Tahoma" panose="020B0604030504040204" pitchFamily="34" charset="0"/>
              <a:cs typeface="Tahoma" panose="020B0604030504040204" pitchFamily="34" charset="0"/>
            </a:rPr>
            <a:t>đúng</a:t>
          </a:r>
          <a:r>
            <a:rPr lang="en-US" sz="3900" b="0" kern="1200" baseline="0" dirty="0">
              <a:latin typeface="Tahoma" panose="020B0604030504040204" pitchFamily="34" charset="0"/>
              <a:ea typeface="Tahoma" panose="020B0604030504040204" pitchFamily="34" charset="0"/>
              <a:cs typeface="Tahoma" panose="020B0604030504040204" pitchFamily="34" charset="0"/>
            </a:rPr>
            <a:t> </a:t>
          </a:r>
          <a:r>
            <a:rPr lang="en-US" sz="3900" b="0" kern="1200" baseline="0" dirty="0" err="1">
              <a:latin typeface="Tahoma" panose="020B0604030504040204" pitchFamily="34" charset="0"/>
              <a:ea typeface="Tahoma" panose="020B0604030504040204" pitchFamily="34" charset="0"/>
              <a:cs typeface="Tahoma" panose="020B0604030504040204" pitchFamily="34" charset="0"/>
            </a:rPr>
            <a:t>đắn</a:t>
          </a:r>
          <a:r>
            <a:rPr lang="en-US" sz="3900" b="0" kern="1200" baseline="0" dirty="0">
              <a:latin typeface="Tahoma" panose="020B0604030504040204" pitchFamily="34" charset="0"/>
              <a:ea typeface="Tahoma" panose="020B0604030504040204" pitchFamily="34" charset="0"/>
              <a:cs typeface="Tahoma" panose="020B0604030504040204" pitchFamily="34" charset="0"/>
            </a:rPr>
            <a:t> </a:t>
          </a:r>
          <a:endParaRPr lang="en-US" sz="3900" kern="1200" dirty="0">
            <a:latin typeface="Tahoma" panose="020B0604030504040204" pitchFamily="34" charset="0"/>
            <a:ea typeface="Tahoma" panose="020B0604030504040204" pitchFamily="34" charset="0"/>
            <a:cs typeface="Tahoma" panose="020B0604030504040204" pitchFamily="34" charset="0"/>
          </a:endParaRPr>
        </a:p>
      </dsp:txBody>
      <dsp:txXfrm>
        <a:off x="55631" y="545211"/>
        <a:ext cx="3619638" cy="1755212"/>
      </dsp:txXfrm>
    </dsp:sp>
    <dsp:sp modelId="{1C918DF6-D0F1-415F-8BF0-EF02FC99DF6B}">
      <dsp:nvSpPr>
        <dsp:cNvPr id="0" name=""/>
        <dsp:cNvSpPr/>
      </dsp:nvSpPr>
      <dsp:spPr>
        <a:xfrm>
          <a:off x="4662090" y="491070"/>
          <a:ext cx="3728852" cy="1864426"/>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4295" tIns="49530" rIns="74295" bIns="49530" numCol="1" spcCol="1270" anchor="ctr" anchorCtr="0">
          <a:noAutofit/>
        </a:bodyPr>
        <a:lstStyle/>
        <a:p>
          <a:pPr marL="0" lvl="0" indent="0" algn="ctr" defTabSz="1733550">
            <a:lnSpc>
              <a:spcPct val="90000"/>
            </a:lnSpc>
            <a:spcBef>
              <a:spcPct val="0"/>
            </a:spcBef>
            <a:spcAft>
              <a:spcPct val="35000"/>
            </a:spcAft>
            <a:buNone/>
          </a:pPr>
          <a:r>
            <a:rPr lang="en-US" sz="3900" b="0" kern="1200" baseline="0" dirty="0" err="1">
              <a:latin typeface="Tahoma" panose="020B0604030504040204" pitchFamily="34" charset="0"/>
              <a:ea typeface="Tahoma" panose="020B0604030504040204" pitchFamily="34" charset="0"/>
              <a:cs typeface="Tahoma" panose="020B0604030504040204" pitchFamily="34" charset="0"/>
            </a:rPr>
            <a:t>Tốn</a:t>
          </a:r>
          <a:r>
            <a:rPr lang="en-US" sz="3900" b="0" kern="1200" baseline="0" dirty="0">
              <a:latin typeface="Tahoma" panose="020B0604030504040204" pitchFamily="34" charset="0"/>
              <a:ea typeface="Tahoma" panose="020B0604030504040204" pitchFamily="34" charset="0"/>
              <a:cs typeface="Tahoma" panose="020B0604030504040204" pitchFamily="34" charset="0"/>
            </a:rPr>
            <a:t> </a:t>
          </a:r>
          <a:r>
            <a:rPr lang="en-US" sz="3900" b="0" kern="1200" baseline="0" dirty="0" err="1">
              <a:latin typeface="Tahoma" panose="020B0604030504040204" pitchFamily="34" charset="0"/>
              <a:ea typeface="Tahoma" panose="020B0604030504040204" pitchFamily="34" charset="0"/>
              <a:cs typeface="Tahoma" panose="020B0604030504040204" pitchFamily="34" charset="0"/>
            </a:rPr>
            <a:t>ít</a:t>
          </a:r>
          <a:r>
            <a:rPr lang="en-US" sz="3900" b="0" kern="1200" baseline="0" dirty="0">
              <a:latin typeface="Tahoma" panose="020B0604030504040204" pitchFamily="34" charset="0"/>
              <a:ea typeface="Tahoma" panose="020B0604030504040204" pitchFamily="34" charset="0"/>
              <a:cs typeface="Tahoma" panose="020B0604030504040204" pitchFamily="34" charset="0"/>
            </a:rPr>
            <a:t> </a:t>
          </a:r>
          <a:r>
            <a:rPr lang="en-US" sz="3900" b="0" kern="1200" baseline="0" dirty="0" err="1">
              <a:latin typeface="Tahoma" panose="020B0604030504040204" pitchFamily="34" charset="0"/>
              <a:ea typeface="Tahoma" panose="020B0604030504040204" pitchFamily="34" charset="0"/>
              <a:cs typeface="Tahoma" panose="020B0604030504040204" pitchFamily="34" charset="0"/>
            </a:rPr>
            <a:t>tài</a:t>
          </a:r>
          <a:r>
            <a:rPr lang="en-US" sz="3900" b="0" kern="1200" baseline="0" dirty="0">
              <a:latin typeface="Tahoma" panose="020B0604030504040204" pitchFamily="34" charset="0"/>
              <a:ea typeface="Tahoma" panose="020B0604030504040204" pitchFamily="34" charset="0"/>
              <a:cs typeface="Tahoma" panose="020B0604030504040204" pitchFamily="34" charset="0"/>
            </a:rPr>
            <a:t> </a:t>
          </a:r>
          <a:r>
            <a:rPr lang="en-US" sz="3900" b="0" kern="1200" baseline="0" dirty="0" err="1">
              <a:latin typeface="Tahoma" panose="020B0604030504040204" pitchFamily="34" charset="0"/>
              <a:ea typeface="Tahoma" panose="020B0604030504040204" pitchFamily="34" charset="0"/>
              <a:cs typeface="Tahoma" panose="020B0604030504040204" pitchFamily="34" charset="0"/>
            </a:rPr>
            <a:t>nguyên</a:t>
          </a:r>
          <a:r>
            <a:rPr lang="en-US" sz="3900" b="0" kern="1200" baseline="0" dirty="0">
              <a:latin typeface="Tahoma" panose="020B0604030504040204" pitchFamily="34" charset="0"/>
              <a:ea typeface="Tahoma" panose="020B0604030504040204" pitchFamily="34" charset="0"/>
              <a:cs typeface="Tahoma" panose="020B0604030504040204" pitchFamily="34" charset="0"/>
            </a:rPr>
            <a:t> </a:t>
          </a:r>
          <a:r>
            <a:rPr lang="en-US" sz="3900" b="0" kern="1200" baseline="0" dirty="0" err="1">
              <a:latin typeface="Tahoma" panose="020B0604030504040204" pitchFamily="34" charset="0"/>
              <a:ea typeface="Tahoma" panose="020B0604030504040204" pitchFamily="34" charset="0"/>
              <a:cs typeface="Tahoma" panose="020B0604030504040204" pitchFamily="34" charset="0"/>
            </a:rPr>
            <a:t>sử</a:t>
          </a:r>
          <a:r>
            <a:rPr lang="en-US" sz="3900" b="0" kern="1200" baseline="0" dirty="0">
              <a:latin typeface="Tahoma" panose="020B0604030504040204" pitchFamily="34" charset="0"/>
              <a:ea typeface="Tahoma" panose="020B0604030504040204" pitchFamily="34" charset="0"/>
              <a:cs typeface="Tahoma" panose="020B0604030504040204" pitchFamily="34" charset="0"/>
            </a:rPr>
            <a:t> </a:t>
          </a:r>
          <a:r>
            <a:rPr lang="en-US" sz="3900" b="0" kern="1200" baseline="0" dirty="0" err="1">
              <a:latin typeface="Tahoma" panose="020B0604030504040204" pitchFamily="34" charset="0"/>
              <a:ea typeface="Tahoma" panose="020B0604030504040204" pitchFamily="34" charset="0"/>
              <a:cs typeface="Tahoma" panose="020B0604030504040204" pitchFamily="34" charset="0"/>
            </a:rPr>
            <a:t>dụng</a:t>
          </a:r>
          <a:endParaRPr lang="en-US" sz="3900" kern="1200" dirty="0">
            <a:latin typeface="Tahoma" panose="020B0604030504040204" pitchFamily="34" charset="0"/>
            <a:ea typeface="Tahoma" panose="020B0604030504040204" pitchFamily="34" charset="0"/>
            <a:cs typeface="Tahoma" panose="020B0604030504040204" pitchFamily="34" charset="0"/>
          </a:endParaRPr>
        </a:p>
      </dsp:txBody>
      <dsp:txXfrm>
        <a:off x="4716697" y="545677"/>
        <a:ext cx="3619638" cy="17552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262C38-2B5F-4B14-82D7-75E818B51D71}">
      <dsp:nvSpPr>
        <dsp:cNvPr id="0" name=""/>
        <dsp:cNvSpPr/>
      </dsp:nvSpPr>
      <dsp:spPr>
        <a:xfrm>
          <a:off x="9846574" y="2041537"/>
          <a:ext cx="2245178" cy="2245546"/>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C9C3A4-07FF-4B66-856D-C8BAC3EEF14C}">
      <dsp:nvSpPr>
        <dsp:cNvPr id="0" name=""/>
        <dsp:cNvSpPr/>
      </dsp:nvSpPr>
      <dsp:spPr>
        <a:xfrm>
          <a:off x="9920657" y="2116401"/>
          <a:ext cx="2095819" cy="2095817"/>
        </a:xfrm>
        <a:prstGeom prst="ellipse">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err="1">
              <a:latin typeface="Tahoma" panose="020B0604030504040204" pitchFamily="34" charset="0"/>
              <a:ea typeface="Tahoma" panose="020B0604030504040204" pitchFamily="34" charset="0"/>
              <a:cs typeface="Tahoma" panose="020B0604030504040204" pitchFamily="34" charset="0"/>
            </a:rPr>
            <a:t>Mỗi</a:t>
          </a:r>
          <a:r>
            <a:rPr lang="en-US" sz="1800" kern="1200" dirty="0">
              <a:latin typeface="Tahoma" panose="020B0604030504040204" pitchFamily="34" charset="0"/>
              <a:ea typeface="Tahoma" panose="020B0604030504040204" pitchFamily="34" charset="0"/>
              <a:cs typeface="Tahoma" panose="020B0604030504040204" pitchFamily="34" charset="0"/>
            </a:rPr>
            <a:t> test case </a:t>
          </a:r>
          <a:r>
            <a:rPr lang="en-US" sz="1800" kern="1200" dirty="0" err="1">
              <a:latin typeface="Tahoma" panose="020B0604030504040204" pitchFamily="34" charset="0"/>
              <a:ea typeface="Tahoma" panose="020B0604030504040204" pitchFamily="34" charset="0"/>
              <a:cs typeface="Tahoma" panose="020B0604030504040204" pitchFamily="34" charset="0"/>
            </a:rPr>
            <a:t>hoạt</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động</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độc</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lập</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không</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phụ</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thuộc</a:t>
          </a:r>
          <a:r>
            <a:rPr lang="en-US" sz="1800" kern="1200" dirty="0">
              <a:latin typeface="Tahoma" panose="020B0604030504040204" pitchFamily="34" charset="0"/>
              <a:ea typeface="Tahoma" panose="020B0604030504040204" pitchFamily="34" charset="0"/>
              <a:cs typeface="Tahoma" panose="020B0604030504040204" pitchFamily="34" charset="0"/>
            </a:rPr>
            <a:t> </a:t>
          </a:r>
          <a:r>
            <a:rPr lang="en-US" sz="1800" kern="1200" dirty="0" err="1">
              <a:latin typeface="Tahoma" panose="020B0604030504040204" pitchFamily="34" charset="0"/>
              <a:ea typeface="Tahoma" panose="020B0604030504040204" pitchFamily="34" charset="0"/>
              <a:cs typeface="Tahoma" panose="020B0604030504040204" pitchFamily="34" charset="0"/>
            </a:rPr>
            <a:t>vào</a:t>
          </a:r>
          <a:r>
            <a:rPr lang="en-US" sz="1800" kern="1200" dirty="0">
              <a:latin typeface="Tahoma" panose="020B0604030504040204" pitchFamily="34" charset="0"/>
              <a:ea typeface="Tahoma" panose="020B0604030504040204" pitchFamily="34" charset="0"/>
              <a:cs typeface="Tahoma" panose="020B0604030504040204" pitchFamily="34" charset="0"/>
            </a:rPr>
            <a:t> test case </a:t>
          </a:r>
          <a:r>
            <a:rPr lang="en-US" sz="1800" kern="1200" dirty="0" err="1">
              <a:latin typeface="Tahoma" panose="020B0604030504040204" pitchFamily="34" charset="0"/>
              <a:ea typeface="Tahoma" panose="020B0604030504040204" pitchFamily="34" charset="0"/>
              <a:cs typeface="Tahoma" panose="020B0604030504040204" pitchFamily="34" charset="0"/>
            </a:rPr>
            <a:t>khác</a:t>
          </a:r>
          <a:endParaRPr lang="en-US" sz="1800" kern="1200" dirty="0">
            <a:latin typeface="Tahoma" panose="020B0604030504040204" pitchFamily="34" charset="0"/>
            <a:ea typeface="Tahoma" panose="020B0604030504040204" pitchFamily="34" charset="0"/>
            <a:cs typeface="Tahoma" panose="020B0604030504040204" pitchFamily="34" charset="0"/>
          </a:endParaRPr>
        </a:p>
      </dsp:txBody>
      <dsp:txXfrm>
        <a:off x="10220572" y="2415860"/>
        <a:ext cx="1497184" cy="1496899"/>
      </dsp:txXfrm>
    </dsp:sp>
    <dsp:sp modelId="{29948D00-702D-4B9B-8929-3EB26AF06ECF}">
      <dsp:nvSpPr>
        <dsp:cNvPr id="0" name=""/>
        <dsp:cNvSpPr/>
      </dsp:nvSpPr>
      <dsp:spPr>
        <a:xfrm rot="2700000">
          <a:off x="7525053" y="2041653"/>
          <a:ext cx="2244919" cy="2244919"/>
        </a:xfrm>
        <a:prstGeom prst="teardrop">
          <a:avLst>
            <a:gd name="adj" fmla="val 10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A31E62F-A05E-42F6-8BA6-6CCCB7636D39}">
      <dsp:nvSpPr>
        <dsp:cNvPr id="0" name=""/>
        <dsp:cNvSpPr/>
      </dsp:nvSpPr>
      <dsp:spPr>
        <a:xfrm>
          <a:off x="7601395" y="2116401"/>
          <a:ext cx="2095819" cy="2095817"/>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Thực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hiện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các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kỹ</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thuật</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kiểm</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thử</a:t>
          </a:r>
          <a:endParaRPr lang="en-US" sz="2000" kern="1200" dirty="0">
            <a:latin typeface="Tahoma" panose="020B0604030504040204" pitchFamily="34" charset="0"/>
            <a:ea typeface="Tahoma" panose="020B0604030504040204" pitchFamily="34" charset="0"/>
            <a:cs typeface="Tahoma" panose="020B0604030504040204" pitchFamily="34" charset="0"/>
          </a:endParaRPr>
        </a:p>
      </dsp:txBody>
      <dsp:txXfrm>
        <a:off x="7900115" y="2415860"/>
        <a:ext cx="1497184" cy="1496899"/>
      </dsp:txXfrm>
    </dsp:sp>
    <dsp:sp modelId="{6D1ED8E1-4478-4D62-B447-523DB3635A20}">
      <dsp:nvSpPr>
        <dsp:cNvPr id="0" name=""/>
        <dsp:cNvSpPr/>
      </dsp:nvSpPr>
      <dsp:spPr>
        <a:xfrm rot="2700000">
          <a:off x="5205791" y="2041653"/>
          <a:ext cx="2244919" cy="2244919"/>
        </a:xfrm>
        <a:prstGeom prst="teardrop">
          <a:avLst>
            <a:gd name="adj" fmla="val 10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2B1417-19E3-4E1C-A31B-075A0746CC28}">
      <dsp:nvSpPr>
        <dsp:cNvPr id="0" name=""/>
        <dsp:cNvSpPr/>
      </dsp:nvSpPr>
      <dsp:spPr>
        <a:xfrm>
          <a:off x="5280939" y="2116401"/>
          <a:ext cx="2095819" cy="2095817"/>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Đảm</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bảo</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tất</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cả</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các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trường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hợp</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có</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thể</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xảy</a:t>
          </a:r>
          <a:r>
            <a:rPr lang="en-US" sz="2000" kern="1200" dirty="0">
              <a:latin typeface="Tahoma" panose="020B0604030504040204" pitchFamily="34" charset="0"/>
              <a:ea typeface="Tahoma" panose="020B0604030504040204" pitchFamily="34" charset="0"/>
              <a:cs typeface="Tahoma" panose="020B0604030504040204" pitchFamily="34" charset="0"/>
            </a:rPr>
            <a:t> ra</a:t>
          </a:r>
        </a:p>
      </dsp:txBody>
      <dsp:txXfrm>
        <a:off x="5579659" y="2415860"/>
        <a:ext cx="1497184" cy="1496899"/>
      </dsp:txXfrm>
    </dsp:sp>
    <dsp:sp modelId="{1BD1D58F-03DA-4C6C-9F25-2EF0956EDBB1}">
      <dsp:nvSpPr>
        <dsp:cNvPr id="0" name=""/>
        <dsp:cNvSpPr/>
      </dsp:nvSpPr>
      <dsp:spPr>
        <a:xfrm rot="2700000">
          <a:off x="2885335" y="2041653"/>
          <a:ext cx="2244919" cy="2244919"/>
        </a:xfrm>
        <a:prstGeom prst="teardrop">
          <a:avLst>
            <a:gd name="adj" fmla="val 10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334BD8-9103-4042-8F18-87766DE9A607}">
      <dsp:nvSpPr>
        <dsp:cNvPr id="0" name=""/>
        <dsp:cNvSpPr/>
      </dsp:nvSpPr>
      <dsp:spPr>
        <a:xfrm>
          <a:off x="2960483" y="2116401"/>
          <a:ext cx="2095819" cy="2095817"/>
        </a:xfrm>
        <a:prstGeom prst="ellipse">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Các</a:t>
          </a:r>
          <a:r>
            <a:rPr lang="en-US" sz="2000" kern="1200" dirty="0">
              <a:latin typeface="Tahoma" panose="020B0604030504040204" pitchFamily="34" charset="0"/>
              <a:ea typeface="Tahoma" panose="020B0604030504040204" pitchFamily="34" charset="0"/>
              <a:cs typeface="Tahoma" panose="020B0604030504040204" pitchFamily="34" charset="0"/>
            </a:rPr>
            <a:t> test case </a:t>
          </a:r>
          <a:r>
            <a:rPr lang="en-US" sz="2000" kern="1200" dirty="0" err="1">
              <a:latin typeface="Tahoma" panose="020B0604030504040204" pitchFamily="34" charset="0"/>
              <a:ea typeface="Tahoma" panose="020B0604030504040204" pitchFamily="34" charset="0"/>
              <a:cs typeface="Tahoma" panose="020B0604030504040204" pitchFamily="34" charset="0"/>
            </a:rPr>
            <a:t>không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được</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trùng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lặp</a:t>
          </a:r>
          <a:endParaRPr lang="en-US" sz="2000" kern="1200" dirty="0">
            <a:latin typeface="Tahoma" panose="020B0604030504040204" pitchFamily="34" charset="0"/>
            <a:ea typeface="Tahoma" panose="020B0604030504040204" pitchFamily="34" charset="0"/>
            <a:cs typeface="Tahoma" panose="020B0604030504040204" pitchFamily="34" charset="0"/>
          </a:endParaRPr>
        </a:p>
      </dsp:txBody>
      <dsp:txXfrm>
        <a:off x="3260397" y="2415860"/>
        <a:ext cx="1497184" cy="1496899"/>
      </dsp:txXfrm>
    </dsp:sp>
    <dsp:sp modelId="{2A12B116-68C6-4EB8-A146-EA3369ED04F7}">
      <dsp:nvSpPr>
        <dsp:cNvPr id="0" name=""/>
        <dsp:cNvSpPr/>
      </dsp:nvSpPr>
      <dsp:spPr>
        <a:xfrm rot="2700000">
          <a:off x="564879" y="2041653"/>
          <a:ext cx="2244919" cy="2244919"/>
        </a:xfrm>
        <a:prstGeom prst="teardrop">
          <a:avLst>
            <a:gd name="adj" fmla="val 10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27CEFF3-A110-4F0E-86A4-12928A41A16B}">
      <dsp:nvSpPr>
        <dsp:cNvPr id="0" name=""/>
        <dsp:cNvSpPr/>
      </dsp:nvSpPr>
      <dsp:spPr>
        <a:xfrm>
          <a:off x="640026" y="2116401"/>
          <a:ext cx="2095819" cy="2095817"/>
        </a:xfrm>
        <a:prstGeom prst="ellipse">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err="1">
              <a:latin typeface="Tahoma" panose="020B0604030504040204" pitchFamily="34" charset="0"/>
              <a:ea typeface="Tahoma" panose="020B0604030504040204" pitchFamily="34" charset="0"/>
              <a:cs typeface="Tahoma" panose="020B0604030504040204" pitchFamily="34" charset="0"/>
            </a:rPr>
            <a:t>Các</a:t>
          </a:r>
          <a:r>
            <a:rPr lang="en-US" sz="2000" kern="1200" dirty="0">
              <a:latin typeface="Tahoma" panose="020B0604030504040204" pitchFamily="34" charset="0"/>
              <a:ea typeface="Tahoma" panose="020B0604030504040204" pitchFamily="34" charset="0"/>
              <a:cs typeface="Tahoma" panose="020B0604030504040204" pitchFamily="34" charset="0"/>
            </a:rPr>
            <a:t> test case </a:t>
          </a:r>
          <a:r>
            <a:rPr lang="en-US" sz="2000" kern="1200" dirty="0" err="1">
              <a:latin typeface="Tahoma" panose="020B0604030504040204" pitchFamily="34" charset="0"/>
              <a:ea typeface="Tahoma" panose="020B0604030504040204" pitchFamily="34" charset="0"/>
              <a:cs typeface="Tahoma" panose="020B0604030504040204" pitchFamily="34" charset="0"/>
            </a:rPr>
            <a:t>phải</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rõ</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ràng</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ngắn</a:t>
          </a:r>
          <a:r>
            <a:rPr lang="en-US" sz="2000" kern="1200" dirty="0">
              <a:latin typeface="Tahoma" panose="020B0604030504040204" pitchFamily="34" charset="0"/>
              <a:ea typeface="Tahoma" panose="020B0604030504040204" pitchFamily="34" charset="0"/>
              <a:cs typeface="Tahoma" panose="020B0604030504040204" pitchFamily="34" charset="0"/>
            </a:rPr>
            <a:t> </a:t>
          </a:r>
          <a:r>
            <a:rPr lang="en-US" sz="2000" kern="1200" dirty="0" err="1">
              <a:latin typeface="Tahoma" panose="020B0604030504040204" pitchFamily="34" charset="0"/>
              <a:ea typeface="Tahoma" panose="020B0604030504040204" pitchFamily="34" charset="0"/>
              <a:cs typeface="Tahoma" panose="020B0604030504040204" pitchFamily="34" charset="0"/>
            </a:rPr>
            <a:t>gọn</a:t>
          </a:r>
          <a:endParaRPr lang="en-US" sz="2000" kern="1200" dirty="0">
            <a:latin typeface="Tahoma" panose="020B0604030504040204" pitchFamily="34" charset="0"/>
            <a:ea typeface="Tahoma" panose="020B0604030504040204" pitchFamily="34" charset="0"/>
            <a:cs typeface="Tahoma" panose="020B0604030504040204" pitchFamily="34" charset="0"/>
          </a:endParaRPr>
        </a:p>
      </dsp:txBody>
      <dsp:txXfrm>
        <a:off x="939941" y="2415860"/>
        <a:ext cx="1497184" cy="14968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A8ECA1-C0AB-40F5-8E0F-5456C970BB73}">
      <dsp:nvSpPr>
        <dsp:cNvPr id="0" name=""/>
        <dsp:cNvSpPr/>
      </dsp:nvSpPr>
      <dsp:spPr>
        <a:xfrm>
          <a:off x="0" y="0"/>
          <a:ext cx="9961192" cy="168552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5A0DC9-5886-49CD-94A0-85D929405D10}">
      <dsp:nvSpPr>
        <dsp:cNvPr id="0" name=""/>
        <dsp:cNvSpPr/>
      </dsp:nvSpPr>
      <dsp:spPr>
        <a:xfrm>
          <a:off x="509871" y="281833"/>
          <a:ext cx="927944" cy="92703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87C0FE4-3C90-45A9-9CDD-45066F39C44B}">
      <dsp:nvSpPr>
        <dsp:cNvPr id="0" name=""/>
        <dsp:cNvSpPr/>
      </dsp:nvSpPr>
      <dsp:spPr>
        <a:xfrm>
          <a:off x="1947686" y="0"/>
          <a:ext cx="7833473" cy="16871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8559" tIns="178559" rIns="178559" bIns="178559" numCol="1" spcCol="1270" anchor="ctr" anchorCtr="0">
          <a:noAutofit/>
        </a:bodyPr>
        <a:lstStyle/>
        <a:p>
          <a:pPr marL="0" lvl="0" indent="0" algn="l" defTabSz="1066800">
            <a:lnSpc>
              <a:spcPct val="150000"/>
            </a:lnSpc>
            <a:spcBef>
              <a:spcPct val="0"/>
            </a:spcBef>
            <a:spcAft>
              <a:spcPct val="35000"/>
            </a:spcAft>
            <a:buNone/>
          </a:pP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Quy</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ước</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đặt</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tên</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cho</a:t>
          </a:r>
          <a:r>
            <a:rPr lang="en-US" sz="2400" kern="1200" dirty="0">
              <a:latin typeface="Tahoma" panose="020B0604030504040204" pitchFamily="34" charset="0"/>
              <a:ea typeface="Tahoma" panose="020B0604030504040204" pitchFamily="34" charset="0"/>
              <a:cs typeface="Tahoma" panose="020B0604030504040204" pitchFamily="34" charset="0"/>
            </a:rPr>
            <a:t> test case: </a:t>
          </a:r>
          <a:r>
            <a:rPr lang="en-US" sz="2400" kern="1200" dirty="0" err="1">
              <a:latin typeface="Tahoma" panose="020B0604030504040204" pitchFamily="34" charset="0"/>
              <a:ea typeface="Tahoma" panose="020B0604030504040204" pitchFamily="34" charset="0"/>
              <a:cs typeface="Tahoma" panose="020B0604030504040204" pitchFamily="34" charset="0"/>
            </a:rPr>
            <a:t>thường</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đặt</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theo</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chức</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năng</a:t>
          </a:r>
          <a:r>
            <a:rPr lang="en-US" sz="2400" kern="1200" dirty="0">
              <a:latin typeface="Tahoma" panose="020B0604030504040204" pitchFamily="34" charset="0"/>
              <a:ea typeface="Tahoma" panose="020B0604030504040204" pitchFamily="34" charset="0"/>
              <a:cs typeface="Tahoma" panose="020B0604030504040204" pitchFamily="34" charset="0"/>
            </a:rPr>
            <a:t> hay </a:t>
          </a:r>
          <a:r>
            <a:rPr lang="en-US" sz="2400" kern="1200" dirty="0" err="1">
              <a:latin typeface="Tahoma" panose="020B0604030504040204" pitchFamily="34" charset="0"/>
              <a:ea typeface="Tahoma" panose="020B0604030504040204" pitchFamily="34" charset="0"/>
              <a:cs typeface="Tahoma" panose="020B0604030504040204" pitchFamily="34" charset="0"/>
            </a:rPr>
            <a:t>trường</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hợp</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cụ</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thể</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để</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người</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đọc</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cũng</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như</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người</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sử</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dụng</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biết</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được</a:t>
          </a:r>
          <a:endParaRPr lang="en-US" sz="2400" kern="1200" dirty="0">
            <a:latin typeface="Tahoma" panose="020B0604030504040204" pitchFamily="34" charset="0"/>
            <a:ea typeface="Tahoma" panose="020B0604030504040204" pitchFamily="34" charset="0"/>
            <a:cs typeface="Tahoma" panose="020B0604030504040204" pitchFamily="34" charset="0"/>
          </a:endParaRPr>
        </a:p>
      </dsp:txBody>
      <dsp:txXfrm>
        <a:off x="1947686" y="0"/>
        <a:ext cx="7833473" cy="1687171"/>
      </dsp:txXfrm>
    </dsp:sp>
    <dsp:sp modelId="{81DAE06A-587D-4D33-9F55-DEC2C2149902}">
      <dsp:nvSpPr>
        <dsp:cNvPr id="0" name=""/>
        <dsp:cNvSpPr/>
      </dsp:nvSpPr>
      <dsp:spPr>
        <a:xfrm>
          <a:off x="0" y="2009194"/>
          <a:ext cx="9961192" cy="168552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DC2028F-B33F-48A1-B632-A44279C69745}">
      <dsp:nvSpPr>
        <dsp:cNvPr id="0" name=""/>
        <dsp:cNvSpPr/>
      </dsp:nvSpPr>
      <dsp:spPr>
        <a:xfrm>
          <a:off x="509871" y="2333799"/>
          <a:ext cx="927944" cy="92703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84C96BA-0F75-41D1-B490-9E59317769DC}">
      <dsp:nvSpPr>
        <dsp:cNvPr id="0" name=""/>
        <dsp:cNvSpPr/>
      </dsp:nvSpPr>
      <dsp:spPr>
        <a:xfrm>
          <a:off x="1947686" y="1954485"/>
          <a:ext cx="7833473" cy="16871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8559" tIns="178559" rIns="178559" bIns="178559" numCol="1" spcCol="1270" anchor="ctr" anchorCtr="0">
          <a:noAutofit/>
        </a:bodyPr>
        <a:lstStyle/>
        <a:p>
          <a:pPr marL="0" lvl="0" indent="0" algn="l" defTabSz="1111250">
            <a:lnSpc>
              <a:spcPct val="150000"/>
            </a:lnSpc>
            <a:spcBef>
              <a:spcPct val="0"/>
            </a:spcBef>
            <a:spcAft>
              <a:spcPct val="35000"/>
            </a:spcAft>
            <a:buNone/>
          </a:pPr>
          <a:r>
            <a:rPr lang="en-US" sz="25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Thứ</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tự</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thực</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hiện</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mỗi</a:t>
          </a:r>
          <a:r>
            <a:rPr lang="en-US" sz="2400" kern="1200" dirty="0">
              <a:latin typeface="Tahoma" panose="020B0604030504040204" pitchFamily="34" charset="0"/>
              <a:ea typeface="Tahoma" panose="020B0604030504040204" pitchFamily="34" charset="0"/>
              <a:cs typeface="Tahoma" panose="020B0604030504040204" pitchFamily="34" charset="0"/>
            </a:rPr>
            <a:t> test case </a:t>
          </a:r>
          <a:r>
            <a:rPr lang="en-US" sz="2400" kern="1200" dirty="0" err="1">
              <a:latin typeface="Tahoma" panose="020B0604030504040204" pitchFamily="34" charset="0"/>
              <a:ea typeface="Tahoma" panose="020B0604030504040204" pitchFamily="34" charset="0"/>
              <a:cs typeface="Tahoma" panose="020B0604030504040204" pitchFamily="34" charset="0"/>
            </a:rPr>
            <a:t>không</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ảnh</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hưởng</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đến</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kết</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quả</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thực</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thi</a:t>
          </a:r>
          <a:r>
            <a:rPr lang="en-US" sz="2400" kern="1200" dirty="0">
              <a:latin typeface="Tahoma" panose="020B0604030504040204" pitchFamily="34" charset="0"/>
              <a:ea typeface="Tahoma" panose="020B0604030504040204" pitchFamily="34" charset="0"/>
              <a:cs typeface="Tahoma" panose="020B0604030504040204" pitchFamily="34" charset="0"/>
            </a:rPr>
            <a:t>.</a:t>
          </a:r>
        </a:p>
      </dsp:txBody>
      <dsp:txXfrm>
        <a:off x="1947686" y="1954485"/>
        <a:ext cx="7833473" cy="1687171"/>
      </dsp:txXfrm>
    </dsp:sp>
    <dsp:sp modelId="{A85C5AC7-4E60-43E0-BDBB-D70E9846FCDD}">
      <dsp:nvSpPr>
        <dsp:cNvPr id="0" name=""/>
        <dsp:cNvSpPr/>
      </dsp:nvSpPr>
      <dsp:spPr>
        <a:xfrm>
          <a:off x="0" y="3907912"/>
          <a:ext cx="9961192" cy="168552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36BBF18-EA12-43CF-A0D2-F7811A86BE45}">
      <dsp:nvSpPr>
        <dsp:cNvPr id="0" name=""/>
        <dsp:cNvSpPr/>
      </dsp:nvSpPr>
      <dsp:spPr>
        <a:xfrm>
          <a:off x="519586" y="3915246"/>
          <a:ext cx="927944" cy="92703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9193748-C01D-4AB3-91A2-9AA33E3AFAE3}">
      <dsp:nvSpPr>
        <dsp:cNvPr id="0" name=""/>
        <dsp:cNvSpPr/>
      </dsp:nvSpPr>
      <dsp:spPr>
        <a:xfrm>
          <a:off x="1936719" y="3527057"/>
          <a:ext cx="7833473" cy="16871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8559" tIns="178559" rIns="178559" bIns="178559"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Chuẩn</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bị</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các</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dữ</a:t>
          </a:r>
          <a:r>
            <a:rPr lang="en-US"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err="1">
              <a:latin typeface="Tahoma" panose="020B0604030504040204" pitchFamily="34" charset="0"/>
              <a:ea typeface="Tahoma" panose="020B0604030504040204" pitchFamily="34" charset="0"/>
              <a:cs typeface="Tahoma" panose="020B0604030504040204" pitchFamily="34" charset="0"/>
            </a:rPr>
            <a:t>liệu</a:t>
          </a:r>
          <a:r>
            <a:rPr lang="en-US" sz="2400" kern="1200" dirty="0">
              <a:latin typeface="Tahoma" panose="020B0604030504040204" pitchFamily="34" charset="0"/>
              <a:ea typeface="Tahoma" panose="020B0604030504040204" pitchFamily="34" charset="0"/>
              <a:cs typeface="Tahoma" panose="020B0604030504040204" pitchFamily="34" charset="0"/>
            </a:rPr>
            <a:t> test </a:t>
          </a:r>
        </a:p>
      </dsp:txBody>
      <dsp:txXfrm>
        <a:off x="1936719" y="3527057"/>
        <a:ext cx="7833473" cy="168717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A8ECA1-C0AB-40F5-8E0F-5456C970BB73}">
      <dsp:nvSpPr>
        <dsp:cNvPr id="0" name=""/>
        <dsp:cNvSpPr/>
      </dsp:nvSpPr>
      <dsp:spPr>
        <a:xfrm>
          <a:off x="0" y="306439"/>
          <a:ext cx="10092392" cy="20074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5A0DC9-5886-49CD-94A0-85D929405D10}">
      <dsp:nvSpPr>
        <dsp:cNvPr id="0" name=""/>
        <dsp:cNvSpPr/>
      </dsp:nvSpPr>
      <dsp:spPr>
        <a:xfrm>
          <a:off x="758343" y="723665"/>
          <a:ext cx="1104104" cy="110410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87C0FE4-3C90-45A9-9CDD-45066F39C44B}">
      <dsp:nvSpPr>
        <dsp:cNvPr id="0" name=""/>
        <dsp:cNvSpPr/>
      </dsp:nvSpPr>
      <dsp:spPr>
        <a:xfrm>
          <a:off x="2318619" y="451639"/>
          <a:ext cx="7773772" cy="20074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457" tIns="212457" rIns="212457" bIns="212457" numCol="1" spcCol="1270" anchor="ctr" anchorCtr="0">
          <a:noAutofit/>
        </a:bodyPr>
        <a:lstStyle/>
        <a:p>
          <a:pPr marL="0" lvl="0" indent="0" algn="l" defTabSz="1066800">
            <a:lnSpc>
              <a:spcPct val="150000"/>
            </a:lnSpc>
            <a:spcBef>
              <a:spcPct val="0"/>
            </a:spcBef>
            <a:spcAft>
              <a:spcPct val="35000"/>
            </a:spcAft>
            <a:buNone/>
          </a:pPr>
          <a:r>
            <a:rPr lang="vi-VN" sz="2400" kern="1200" dirty="0">
              <a:latin typeface="Tahoma" panose="020B0604030504040204" pitchFamily="34" charset="0"/>
              <a:ea typeface="Tahoma" panose="020B0604030504040204" pitchFamily="34" charset="0"/>
              <a:cs typeface="Tahoma" panose="020B0604030504040204" pitchFamily="34" charset="0"/>
            </a:rPr>
            <a:t>Ước lượng và nới rộng kích cỡ bộ dữ liệu để biết được ngưỡng dữ liệu của chương trình là bao nhiêu</a:t>
          </a:r>
          <a:r>
            <a:rPr lang="en-US" sz="2400" kern="1200" dirty="0">
              <a:latin typeface="Tahoma" panose="020B0604030504040204" pitchFamily="34" charset="0"/>
              <a:ea typeface="Tahoma" panose="020B0604030504040204" pitchFamily="34" charset="0"/>
              <a:cs typeface="Tahoma" panose="020B0604030504040204" pitchFamily="34" charset="0"/>
            </a:rPr>
            <a:t>,</a:t>
          </a:r>
          <a:r>
            <a:rPr lang="vi-VN" sz="2400" kern="1200" dirty="0">
              <a:latin typeface="Tahoma" panose="020B0604030504040204" pitchFamily="34" charset="0"/>
              <a:ea typeface="Tahoma" panose="020B0604030504040204" pitchFamily="34" charset="0"/>
              <a:cs typeface="Tahoma" panose="020B0604030504040204" pitchFamily="34" charset="0"/>
            </a:rPr>
            <a:t> </a:t>
          </a:r>
          <a:r>
            <a:rPr lang="en-US" sz="2400" kern="1200" dirty="0">
              <a:latin typeface="Tahoma" panose="020B0604030504040204" pitchFamily="34" charset="0"/>
              <a:ea typeface="Tahoma" panose="020B0604030504040204" pitchFamily="34" charset="0"/>
              <a:cs typeface="Tahoma" panose="020B0604030504040204" pitchFamily="34" charset="0"/>
            </a:rPr>
            <a:t>m</a:t>
          </a:r>
          <a:r>
            <a:rPr lang="vi-VN" sz="2400" kern="1200" dirty="0">
              <a:latin typeface="Tahoma" panose="020B0604030504040204" pitchFamily="34" charset="0"/>
              <a:ea typeface="Tahoma" panose="020B0604030504040204" pitchFamily="34" charset="0"/>
              <a:cs typeface="Tahoma" panose="020B0604030504040204" pitchFamily="34" charset="0"/>
            </a:rPr>
            <a:t>ỗi cách giải sẽ cho mức ngưỡng để chương trình thực thi</a:t>
          </a:r>
          <a:endParaRPr lang="en-US" sz="2400" kern="1200" dirty="0">
            <a:latin typeface="Tahoma" panose="020B0604030504040204" pitchFamily="34" charset="0"/>
            <a:ea typeface="Tahoma" panose="020B0604030504040204" pitchFamily="34" charset="0"/>
            <a:cs typeface="Tahoma" panose="020B0604030504040204" pitchFamily="34" charset="0"/>
          </a:endParaRPr>
        </a:p>
      </dsp:txBody>
      <dsp:txXfrm>
        <a:off x="2318619" y="451639"/>
        <a:ext cx="7773772" cy="2007463"/>
      </dsp:txXfrm>
    </dsp:sp>
    <dsp:sp modelId="{81DAE06A-587D-4D33-9F55-DEC2C2149902}">
      <dsp:nvSpPr>
        <dsp:cNvPr id="0" name=""/>
        <dsp:cNvSpPr/>
      </dsp:nvSpPr>
      <dsp:spPr>
        <a:xfrm>
          <a:off x="0" y="3077506"/>
          <a:ext cx="10092392" cy="200746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DC2028F-B33F-48A1-B632-A44279C69745}">
      <dsp:nvSpPr>
        <dsp:cNvPr id="0" name=""/>
        <dsp:cNvSpPr/>
      </dsp:nvSpPr>
      <dsp:spPr>
        <a:xfrm>
          <a:off x="607257" y="3529153"/>
          <a:ext cx="1104104" cy="110410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84C96BA-0F75-41D1-B490-9E59317769DC}">
      <dsp:nvSpPr>
        <dsp:cNvPr id="0" name=""/>
        <dsp:cNvSpPr/>
      </dsp:nvSpPr>
      <dsp:spPr>
        <a:xfrm>
          <a:off x="2318619" y="3077506"/>
          <a:ext cx="7773772" cy="20074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2457" tIns="212457" rIns="212457" bIns="212457" numCol="1" spcCol="1270" anchor="ctr" anchorCtr="0">
          <a:noAutofit/>
        </a:bodyPr>
        <a:lstStyle/>
        <a:p>
          <a:pPr marL="0" lvl="0" indent="0" algn="l" defTabSz="1066800">
            <a:lnSpc>
              <a:spcPct val="150000"/>
            </a:lnSpc>
            <a:spcBef>
              <a:spcPct val="0"/>
            </a:spcBef>
            <a:spcAft>
              <a:spcPct val="35000"/>
            </a:spcAft>
            <a:buNone/>
          </a:pPr>
          <a:r>
            <a:rPr lang="vi-VN" sz="2400" kern="1200" dirty="0">
              <a:latin typeface="Tahoma" panose="020B0604030504040204" pitchFamily="34" charset="0"/>
              <a:ea typeface="Tahoma" panose="020B0604030504040204" pitchFamily="34" charset="0"/>
              <a:cs typeface="Tahoma" panose="020B0604030504040204" pitchFamily="34" charset="0"/>
            </a:rPr>
            <a:t>- Nếu tạo test tự dộng thì khi viết chương trình sinh dữ liệu tự động phải đảm bảo input theo mô tả, output tương ứng và công thức đảm bảo ouput đúng</a:t>
          </a:r>
          <a:endParaRPr lang="en-US" sz="2400" kern="1200" dirty="0">
            <a:latin typeface="Tahoma" panose="020B0604030504040204" pitchFamily="34" charset="0"/>
            <a:ea typeface="Tahoma" panose="020B0604030504040204" pitchFamily="34" charset="0"/>
            <a:cs typeface="Tahoma" panose="020B0604030504040204" pitchFamily="34" charset="0"/>
          </a:endParaRPr>
        </a:p>
      </dsp:txBody>
      <dsp:txXfrm>
        <a:off x="2318619" y="3077506"/>
        <a:ext cx="7773772" cy="200746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node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fgAcc0">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a:extLst>
              <a:ext uri="{FF2B5EF4-FFF2-40B4-BE49-F238E27FC236}">
                <a16:creationId xmlns:a16="http://schemas.microsoft.com/office/drawing/2014/main" id="{56D9D681-5BC2-4F5A-BEC6-3EE06D82A12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Chỗ dành sẵn cho Ngày tháng 2">
            <a:extLst>
              <a:ext uri="{FF2B5EF4-FFF2-40B4-BE49-F238E27FC236}">
                <a16:creationId xmlns:a16="http://schemas.microsoft.com/office/drawing/2014/main" id="{43DEE7AE-18E5-4D9C-820E-EC3E8B0E8BF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1A2FB6-8CCA-432A-BF4D-8EE0E02F0BDC}" type="datetimeFigureOut">
              <a:rPr lang="en-US" smtClean="0"/>
              <a:t>3/30/2021</a:t>
            </a:fld>
            <a:endParaRPr lang="en-US"/>
          </a:p>
        </p:txBody>
      </p:sp>
      <p:sp>
        <p:nvSpPr>
          <p:cNvPr id="4" name="Chỗ dành sẵn cho Chân trang 3">
            <a:extLst>
              <a:ext uri="{FF2B5EF4-FFF2-40B4-BE49-F238E27FC236}">
                <a16:creationId xmlns:a16="http://schemas.microsoft.com/office/drawing/2014/main" id="{6AB9B478-7DD0-43FF-A4FA-0FB4599AEB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Chỗ dành sẵn cho Số hiệu Bản chiếu 4">
            <a:extLst>
              <a:ext uri="{FF2B5EF4-FFF2-40B4-BE49-F238E27FC236}">
                <a16:creationId xmlns:a16="http://schemas.microsoft.com/office/drawing/2014/main" id="{1564323F-172A-43C7-AA7B-93D58DC2A6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CBEA71-6975-44B8-A1C1-169D6E8F4B6B}" type="slidenum">
              <a:rPr lang="en-US" smtClean="0"/>
              <a:t>‹#›</a:t>
            </a:fld>
            <a:endParaRPr lang="en-US"/>
          </a:p>
        </p:txBody>
      </p:sp>
    </p:spTree>
    <p:extLst>
      <p:ext uri="{BB962C8B-B14F-4D97-AF65-F5344CB8AC3E}">
        <p14:creationId xmlns:p14="http://schemas.microsoft.com/office/powerpoint/2010/main" val="3081049297"/>
      </p:ext>
    </p:extLst>
  </p:cSld>
  <p:clrMap bg1="lt1" tx1="dk1" bg2="lt2" tx2="dk2" accent1="accent1" accent2="accent2" accent3="accent3" accent4="accent4" accent5="accent5" accent6="accent6" hlink="hlink" folHlink="folHlink"/>
  <p:hf hdr="0" dt="0"/>
</p:handoutMaster>
</file>

<file path=ppt/media/image1.png>
</file>

<file path=ppt/media/image10.svg>
</file>

<file path=ppt/media/image11.png>
</file>

<file path=ppt/media/image12.png>
</file>

<file path=ppt/media/image13.png>
</file>

<file path=ppt/media/image14.png>
</file>

<file path=ppt/media/image2.png>
</file>

<file path=ppt/media/image3.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Đầu trang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Chỗ dành sẵn cho Ngày tháng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4281F6-90E0-4DA8-8F7E-F47369517E8A}" type="datetimeFigureOut">
              <a:rPr lang="en-US" smtClean="0"/>
              <a:t>3/30/2021</a:t>
            </a:fld>
            <a:endParaRPr lang="en-US"/>
          </a:p>
        </p:txBody>
      </p:sp>
      <p:sp>
        <p:nvSpPr>
          <p:cNvPr id="4" name="Chỗ dành sẵn cho Hình ảnh của Bản chiế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Chỗ dành sẵn cho Ghi ch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6" name="Chỗ dành sẵn cho Chân trang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Chỗ dành sẵn cho Số hiệu Bản chiế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A98F21-D9A4-4EDF-9BFE-CB4DF9C0D54B}" type="slidenum">
              <a:rPr lang="en-US" smtClean="0"/>
              <a:t>‹#›</a:t>
            </a:fld>
            <a:endParaRPr lang="en-US"/>
          </a:p>
        </p:txBody>
      </p:sp>
    </p:spTree>
    <p:extLst>
      <p:ext uri="{BB962C8B-B14F-4D97-AF65-F5344CB8AC3E}">
        <p14:creationId xmlns:p14="http://schemas.microsoft.com/office/powerpoint/2010/main" val="2263406479"/>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5574A31D-2B40-4739-B0FD-547F3169CBF7}" type="datetime1">
              <a:rPr lang="en-US" smtClean="0"/>
              <a:t>3/30/2021</a:t>
            </a:fld>
            <a:endParaRPr lang="en-US"/>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831634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03BED3DD-E62D-4272-A796-8EF309E79C6E}" type="datetime1">
              <a:rPr lang="en-US" smtClean="0"/>
              <a:t>3/30/2021</a:t>
            </a:fld>
            <a:endParaRPr lang="en-US"/>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1057649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C274FBEB-C24D-4A6F-AD39-F51CCEA5E287}" type="datetime1">
              <a:rPr lang="en-US" smtClean="0"/>
              <a:t>3/30/2021</a:t>
            </a:fld>
            <a:endParaRPr lang="en-US"/>
          </a:p>
        </p:txBody>
      </p:sp>
      <p:sp>
        <p:nvSpPr>
          <p:cNvPr id="5" name="Footer Placeholder 4"/>
          <p:cNvSpPr>
            <a:spLocks noGrp="1"/>
          </p:cNvSpPr>
          <p:nvPr>
            <p:ph type="ftr" sz="quarter" idx="11"/>
          </p:nvPr>
        </p:nvSpPr>
        <p:spPr>
          <a:xfrm>
            <a:off x="2933699" y="6296615"/>
            <a:ext cx="5959577" cy="365125"/>
          </a:xfrm>
        </p:spPr>
        <p:txBody>
          <a:bodyPr/>
          <a:lstStyle/>
          <a:p>
            <a:endParaRPr lang="en-US"/>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8478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64216125-460F-4E97-9E34-A934FD42ECDE}" type="datetime1">
              <a:rPr lang="en-US" smtClean="0"/>
              <a:t>3/30/2021</a:t>
            </a:fld>
            <a:endParaRPr lang="en-US"/>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1932540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8111628E-5422-47F9-B150-08550122DF26}" type="datetime1">
              <a:rPr lang="en-US" smtClean="0"/>
              <a:t>3/30/2021</a:t>
            </a:fld>
            <a:endParaRPr lang="en-US"/>
          </a:p>
        </p:txBody>
      </p:sp>
    </p:spTree>
    <p:extLst>
      <p:ext uri="{BB962C8B-B14F-4D97-AF65-F5344CB8AC3E}">
        <p14:creationId xmlns:p14="http://schemas.microsoft.com/office/powerpoint/2010/main" val="20722530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15C766D1-3F4B-49FD-BD60-181F49665C92}" type="datetime1">
              <a:rPr lang="en-US" smtClean="0"/>
              <a:t>3/30/2021</a:t>
            </a:fld>
            <a:endParaRPr lang="en-US"/>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1378159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517602ED-8DEF-48DF-B42F-6E49979CA453}" type="datetime1">
              <a:rPr lang="en-US" smtClean="0"/>
              <a:t>3/30/2021</a:t>
            </a:fld>
            <a:endParaRPr lang="en-US"/>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12965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0BF17F42-FC56-4E64-AB65-9F63C5A5F0AE}" type="datetime1">
              <a:rPr lang="en-US" smtClean="0"/>
              <a:t>3/30/2021</a:t>
            </a:fld>
            <a:endParaRPr lang="en-US"/>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3836545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6EB53CCA-7582-4D93-A7E3-92269754BFF6}" type="datetime1">
              <a:rPr lang="en-US" smtClean="0"/>
              <a:t>3/30/2021</a:t>
            </a:fld>
            <a:endParaRPr lang="en-US"/>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18883533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2528ACC8-5DD9-4060-BF08-29E84E44B16E}" type="datetime1">
              <a:rPr lang="en-US" smtClean="0"/>
              <a:t>3/30/2021</a:t>
            </a:fld>
            <a:endParaRPr lang="en-US"/>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33328980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B2F9B6EB-0C49-41B2-9DC6-B392EE9329A6}" type="datetime1">
              <a:rPr lang="en-US" smtClean="0"/>
              <a:t>3/30/2021</a:t>
            </a:fld>
            <a:endParaRPr lang="en-US"/>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a:p>
        </p:txBody>
      </p:sp>
    </p:spTree>
    <p:extLst>
      <p:ext uri="{BB962C8B-B14F-4D97-AF65-F5344CB8AC3E}">
        <p14:creationId xmlns:p14="http://schemas.microsoft.com/office/powerpoint/2010/main" val="459686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vert="horz" lIns="109728" tIns="109728" rIns="109728" bIns="9144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vert="horz" lIns="109728" tIns="109728" rIns="109728" bIns="9144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vert="horz" lIns="109728" tIns="109728" rIns="109728" bIns="91440" rtlCol="0" anchor="ctr"/>
          <a:lstStyle>
            <a:lvl1pPr algn="r">
              <a:defRPr sz="1100" spc="150" baseline="0">
                <a:solidFill>
                  <a:schemeClr val="tx1">
                    <a:lumMod val="75000"/>
                    <a:lumOff val="25000"/>
                  </a:schemeClr>
                </a:solidFill>
                <a:latin typeface="+mj-lt"/>
              </a:defRPr>
            </a:lvl1pPr>
          </a:lstStyle>
          <a:p>
            <a:fld id="{CF18167D-7AD9-4634-8354-BD1FF1041FBF}" type="datetime1">
              <a:rPr lang="en-US" smtClean="0"/>
              <a:t>3/30/2021</a:t>
            </a:fld>
            <a:endParaRPr lang="en-US"/>
          </a:p>
        </p:txBody>
      </p:sp>
      <p:sp>
        <p:nvSpPr>
          <p:cNvPr id="5" name="Footer Placeholder 4"/>
          <p:cNvSpPr>
            <a:spLocks noGrp="1"/>
          </p:cNvSpPr>
          <p:nvPr>
            <p:ph type="ftr" sz="quarter" idx="3"/>
          </p:nvPr>
        </p:nvSpPr>
        <p:spPr>
          <a:xfrm>
            <a:off x="1920240" y="6170490"/>
            <a:ext cx="5667375" cy="457200"/>
          </a:xfrm>
          <a:prstGeom prst="rect">
            <a:avLst/>
          </a:prstGeom>
        </p:spPr>
        <p:txBody>
          <a:bodyPr vert="horz" lIns="109728" tIns="109728" rIns="109728" bIns="91440" rtlCol="0" anchor="ctr"/>
          <a:lstStyle>
            <a:lvl1pPr algn="l">
              <a:defRPr sz="1100" spc="150" baseline="0">
                <a:solidFill>
                  <a:schemeClr val="tx1">
                    <a:lumMod val="75000"/>
                    <a:lumOff val="25000"/>
                  </a:schemeClr>
                </a:solidFill>
                <a:latin typeface="+mj-lt"/>
              </a:defRPr>
            </a:lvl1pPr>
          </a:lstStyle>
          <a:p>
            <a:endParaRPr lang="en-US"/>
          </a:p>
        </p:txBody>
      </p:sp>
      <p:sp>
        <p:nvSpPr>
          <p:cNvPr id="6" name="Slide Number Placeholder 5"/>
          <p:cNvSpPr>
            <a:spLocks noGrp="1"/>
          </p:cNvSpPr>
          <p:nvPr>
            <p:ph type="sldNum" sz="quarter" idx="4"/>
          </p:nvPr>
        </p:nvSpPr>
        <p:spPr>
          <a:xfrm>
            <a:off x="10853744"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9042648"/>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hdr="0" ftr="0" dt="0"/>
  <p:txStyles>
    <p:titleStyle>
      <a:lvl1pPr algn="l" defTabSz="914400" rtl="0" eaLnBrk="1" latinLnBrk="0" hangingPunct="1">
        <a:lnSpc>
          <a:spcPct val="130000"/>
        </a:lnSpc>
        <a:spcBef>
          <a:spcPct val="0"/>
        </a:spcBef>
        <a:buNone/>
        <a:defRPr sz="32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0"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4" name="Video 3" descr="Ảnh có chứa người, sàn, trong nhà&#10;&#10;Mô tả được tạo tự động">
            <a:extLst>
              <a:ext uri="{FF2B5EF4-FFF2-40B4-BE49-F238E27FC236}">
                <a16:creationId xmlns:a16="http://schemas.microsoft.com/office/drawing/2014/main" id="{C365F263-7EB3-4D5D-A565-42D62CDBB88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60"/>
          <a:stretch/>
        </p:blipFill>
        <p:spPr>
          <a:xfrm>
            <a:off x="1524" y="10"/>
            <a:ext cx="12188952" cy="6857990"/>
          </a:xfrm>
          <a:prstGeom prst="rect">
            <a:avLst/>
          </a:prstGeom>
        </p:spPr>
      </p:pic>
      <p:grpSp>
        <p:nvGrpSpPr>
          <p:cNvPr id="11" name="Group 10">
            <a:extLst>
              <a:ext uri="{FF2B5EF4-FFF2-40B4-BE49-F238E27FC236}">
                <a16:creationId xmlns:a16="http://schemas.microsoft.com/office/drawing/2014/main" id="{B331CCB1-0D68-44E3-B5A2-C3301B351C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652574" y="1272209"/>
            <a:ext cx="5147826" cy="4839241"/>
            <a:chOff x="6892268" y="1497535"/>
            <a:chExt cx="4908132" cy="4613915"/>
          </a:xfrm>
        </p:grpSpPr>
        <p:sp>
          <p:nvSpPr>
            <p:cNvPr id="12" name="Freeform: Shape 11">
              <a:extLst>
                <a:ext uri="{FF2B5EF4-FFF2-40B4-BE49-F238E27FC236}">
                  <a16:creationId xmlns:a16="http://schemas.microsoft.com/office/drawing/2014/main" id="{8CC700D5-9809-43F4-89D5-7DBBCB0DCC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997148" y="1733385"/>
              <a:ext cx="4588058" cy="414176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C7163242-6303-46DC-BAC1-2A204F0613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7139134" y="1901498"/>
              <a:ext cx="4245803" cy="38404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805C4C40-D70E-4C4F-B228-98A0A61326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1300000" flipH="1">
              <a:off x="6892268" y="1497535"/>
              <a:ext cx="4908132" cy="4613915"/>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êu đề 1">
            <a:extLst>
              <a:ext uri="{FF2B5EF4-FFF2-40B4-BE49-F238E27FC236}">
                <a16:creationId xmlns:a16="http://schemas.microsoft.com/office/drawing/2014/main" id="{9DA1CBF1-5179-447F-B2A8-FCF0CEB4976E}"/>
              </a:ext>
            </a:extLst>
          </p:cNvPr>
          <p:cNvSpPr>
            <a:spLocks noGrp="1"/>
          </p:cNvSpPr>
          <p:nvPr>
            <p:ph type="ctrTitle"/>
          </p:nvPr>
        </p:nvSpPr>
        <p:spPr>
          <a:xfrm>
            <a:off x="7269764" y="2247663"/>
            <a:ext cx="3691581" cy="2186393"/>
          </a:xfrm>
        </p:spPr>
        <p:txBody>
          <a:bodyPr anchor="b">
            <a:normAutofit/>
          </a:bodyPr>
          <a:lstStyle/>
          <a:p>
            <a:pPr algn="ctr">
              <a:lnSpc>
                <a:spcPct val="110000"/>
              </a:lnSpc>
            </a:pPr>
            <a:r>
              <a:rPr lang="en-US" sz="370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Phân</a:t>
            </a:r>
            <a:r>
              <a:rPr lang="en-US" sz="37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70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tích</a:t>
            </a:r>
            <a:r>
              <a:rPr lang="en-US" sz="37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br>
              <a:rPr lang="en-US" sz="37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br>
            <a:r>
              <a:rPr lang="en-US" sz="370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và</a:t>
            </a:r>
            <a:r>
              <a:rPr lang="en-US" sz="37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70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thiết</a:t>
            </a:r>
            <a:r>
              <a:rPr lang="en-US" sz="37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70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kế</a:t>
            </a:r>
            <a:r>
              <a:rPr lang="en-US" sz="37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70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thuật</a:t>
            </a:r>
            <a:r>
              <a:rPr lang="en-US" sz="37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370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toán</a:t>
            </a:r>
            <a:endParaRPr lang="en-US" sz="37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3" name="Tiêu đề phụ 2">
            <a:extLst>
              <a:ext uri="{FF2B5EF4-FFF2-40B4-BE49-F238E27FC236}">
                <a16:creationId xmlns:a16="http://schemas.microsoft.com/office/drawing/2014/main" id="{C6278139-9C1D-4DD6-A90C-5FFEDE081D16}"/>
              </a:ext>
            </a:extLst>
          </p:cNvPr>
          <p:cNvSpPr>
            <a:spLocks noGrp="1"/>
          </p:cNvSpPr>
          <p:nvPr>
            <p:ph type="subTitle" idx="1"/>
          </p:nvPr>
        </p:nvSpPr>
        <p:spPr>
          <a:xfrm>
            <a:off x="7536701" y="4434056"/>
            <a:ext cx="3247403" cy="678633"/>
          </a:xfrm>
        </p:spPr>
        <p:txBody>
          <a:bodyPr anchor="t">
            <a:normAutofit/>
          </a:bodyPr>
          <a:lstStyle/>
          <a:p>
            <a:pPr algn="ctr">
              <a:lnSpc>
                <a:spcPct val="120000"/>
              </a:lnSpc>
            </a:pPr>
            <a:r>
              <a:rPr lang="en-US" sz="1300" err="1">
                <a:solidFill>
                  <a:schemeClr val="tx1">
                    <a:lumMod val="75000"/>
                    <a:lumOff val="25000"/>
                  </a:schemeClr>
                </a:solidFill>
              </a:rPr>
              <a:t>Giảng</a:t>
            </a:r>
            <a:r>
              <a:rPr lang="en-US" sz="1300">
                <a:solidFill>
                  <a:schemeClr val="tx1">
                    <a:lumMod val="75000"/>
                    <a:lumOff val="25000"/>
                  </a:schemeClr>
                </a:solidFill>
              </a:rPr>
              <a:t> </a:t>
            </a:r>
            <a:r>
              <a:rPr lang="en-US" sz="1300" err="1">
                <a:solidFill>
                  <a:schemeClr val="tx1">
                    <a:lumMod val="75000"/>
                    <a:lumOff val="25000"/>
                  </a:schemeClr>
                </a:solidFill>
              </a:rPr>
              <a:t>viên</a:t>
            </a:r>
            <a:r>
              <a:rPr lang="en-US" sz="1300">
                <a:solidFill>
                  <a:schemeClr val="tx1">
                    <a:lumMod val="75000"/>
                    <a:lumOff val="25000"/>
                  </a:schemeClr>
                </a:solidFill>
              </a:rPr>
              <a:t>: Nguyễn Thanh </a:t>
            </a:r>
            <a:r>
              <a:rPr lang="en-US" sz="1300" err="1">
                <a:solidFill>
                  <a:schemeClr val="tx1">
                    <a:lumMod val="75000"/>
                    <a:lumOff val="25000"/>
                  </a:schemeClr>
                </a:solidFill>
              </a:rPr>
              <a:t>Sơn</a:t>
            </a:r>
            <a:endParaRPr lang="en-US" sz="1300">
              <a:solidFill>
                <a:schemeClr val="tx1">
                  <a:lumMod val="75000"/>
                  <a:lumOff val="25000"/>
                </a:schemeClr>
              </a:solidFill>
            </a:endParaRPr>
          </a:p>
        </p:txBody>
      </p:sp>
      <p:sp>
        <p:nvSpPr>
          <p:cNvPr id="5" name="Chỗ dành sẵn cho Số hiệu Bản chiếu 4">
            <a:extLst>
              <a:ext uri="{FF2B5EF4-FFF2-40B4-BE49-F238E27FC236}">
                <a16:creationId xmlns:a16="http://schemas.microsoft.com/office/drawing/2014/main" id="{E1C41ADF-1E71-47FE-9A39-15DD6519AE71}"/>
              </a:ext>
            </a:extLst>
          </p:cNvPr>
          <p:cNvSpPr>
            <a:spLocks noGrp="1"/>
          </p:cNvSpPr>
          <p:nvPr>
            <p:ph type="sldNum" sz="quarter" idx="12"/>
          </p:nvPr>
        </p:nvSpPr>
        <p:spPr/>
        <p:txBody>
          <a:bodyPr/>
          <a:lstStyle/>
          <a:p>
            <a:fld id="{FAEF9944-A4F6-4C59-AEBD-678D6480B8EA}" type="slidenum">
              <a:rPr lang="en-US" smtClean="0"/>
              <a:pPr/>
              <a:t>1</a:t>
            </a:fld>
            <a:endParaRPr lang="en-US"/>
          </a:p>
        </p:txBody>
      </p:sp>
    </p:spTree>
    <p:extLst>
      <p:ext uri="{BB962C8B-B14F-4D97-AF65-F5344CB8AC3E}">
        <p14:creationId xmlns:p14="http://schemas.microsoft.com/office/powerpoint/2010/main" val="678569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AF50A80E-5DCB-4320-9947-73BF2D6F0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E9C9717-43F9-44EA-9215-3F2D15B1C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E66004D1-3DCE-405F-9046-6DE912409E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D1319957-918B-4BBC-B357-957813808C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4" name="Rectangle 23">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F624CBFB-D803-467F-960F-B6A30F821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êu đề 1">
            <a:extLst>
              <a:ext uri="{FF2B5EF4-FFF2-40B4-BE49-F238E27FC236}">
                <a16:creationId xmlns:a16="http://schemas.microsoft.com/office/drawing/2014/main" id="{ED158645-B294-4310-8488-1A185E7753FB}"/>
              </a:ext>
            </a:extLst>
          </p:cNvPr>
          <p:cNvSpPr>
            <a:spLocks noGrp="1"/>
          </p:cNvSpPr>
          <p:nvPr>
            <p:ph type="title"/>
          </p:nvPr>
        </p:nvSpPr>
        <p:spPr>
          <a:xfrm>
            <a:off x="1661823" y="1346268"/>
            <a:ext cx="8868354" cy="2463667"/>
          </a:xfrm>
        </p:spPr>
        <p:txBody>
          <a:bodyPr vert="horz" lIns="109728" tIns="109728" rIns="109728" bIns="91440" rtlCol="0" anchor="b">
            <a:normAutofit/>
          </a:bodyPr>
          <a:lstStyle/>
          <a:p>
            <a:pPr algn="ctr">
              <a:lnSpc>
                <a:spcPct val="110000"/>
              </a:lnSpc>
            </a:pPr>
            <a:r>
              <a:rPr lang="en-US" sz="46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Các</a:t>
            </a:r>
            <a:r>
              <a:rPr lang="en-US" sz="46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6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lưu</a:t>
            </a:r>
            <a:r>
              <a:rPr lang="en-US" sz="46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ý </a:t>
            </a:r>
            <a:r>
              <a:rPr lang="en-US" sz="46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cần</a:t>
            </a:r>
            <a:r>
              <a:rPr lang="en-US" sz="46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6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thiết</a:t>
            </a:r>
            <a:r>
              <a:rPr lang="en-US" sz="46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6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để</a:t>
            </a:r>
            <a:r>
              <a:rPr lang="en-US" sz="46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6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viết</a:t>
            </a:r>
            <a:r>
              <a:rPr lang="en-US" sz="46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6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một</a:t>
            </a:r>
            <a:r>
              <a:rPr lang="en-US" sz="46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testcase </a:t>
            </a:r>
            <a:r>
              <a:rPr lang="en-US" sz="46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hiệu</a:t>
            </a:r>
            <a:r>
              <a:rPr lang="en-US" sz="46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6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quả</a:t>
            </a:r>
            <a:endParaRPr lang="en-US" sz="46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28" name="Freeform: Shape 27">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0" name="Freeform: Shape 29">
            <a:extLst>
              <a:ext uri="{FF2B5EF4-FFF2-40B4-BE49-F238E27FC236}">
                <a16:creationId xmlns:a16="http://schemas.microsoft.com/office/drawing/2014/main" id="{03C85561-90D2-4AFA-B2C5-F2D61D86C2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2" name="Freeform: Shape 31">
            <a:extLst>
              <a:ext uri="{FF2B5EF4-FFF2-40B4-BE49-F238E27FC236}">
                <a16:creationId xmlns:a16="http://schemas.microsoft.com/office/drawing/2014/main" id="{9026B71D-5A6F-48FE-AC6A-D7AAA018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 name="Chỗ dành sẵn cho Số hiệu Bản chiếu 2">
            <a:extLst>
              <a:ext uri="{FF2B5EF4-FFF2-40B4-BE49-F238E27FC236}">
                <a16:creationId xmlns:a16="http://schemas.microsoft.com/office/drawing/2014/main" id="{F5936F15-410F-4889-B342-E51C39A769E2}"/>
              </a:ext>
            </a:extLst>
          </p:cNvPr>
          <p:cNvSpPr>
            <a:spLocks noGrp="1"/>
          </p:cNvSpPr>
          <p:nvPr>
            <p:ph type="sldNum" sz="quarter" idx="12"/>
          </p:nvPr>
        </p:nvSpPr>
        <p:spPr/>
        <p:txBody>
          <a:bodyPr/>
          <a:lstStyle/>
          <a:p>
            <a:pPr algn="l"/>
            <a:fld id="{FAEF9944-A4F6-4C59-AEBD-678D6480B8EA}" type="slidenum">
              <a:rPr lang="en-US" smtClean="0"/>
              <a:pPr algn="l"/>
              <a:t>10</a:t>
            </a:fld>
            <a:endParaRPr lang="en-US"/>
          </a:p>
        </p:txBody>
      </p:sp>
    </p:spTree>
    <p:extLst>
      <p:ext uri="{BB962C8B-B14F-4D97-AF65-F5344CB8AC3E}">
        <p14:creationId xmlns:p14="http://schemas.microsoft.com/office/powerpoint/2010/main" val="405072549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1" name="Group 10">
            <a:extLst>
              <a:ext uri="{FF2B5EF4-FFF2-40B4-BE49-F238E27FC236}">
                <a16:creationId xmlns:a16="http://schemas.microsoft.com/office/drawing/2014/main" id="{D4D684F8-91BF-481C-A965-722756A383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308533" y="0"/>
            <a:ext cx="7883467" cy="6858000"/>
            <a:chOff x="0" y="0"/>
            <a:chExt cx="7883467" cy="6858000"/>
          </a:xfrm>
        </p:grpSpPr>
        <p:sp>
          <p:nvSpPr>
            <p:cNvPr id="12" name="Freeform: Shape 11">
              <a:extLst>
                <a:ext uri="{FF2B5EF4-FFF2-40B4-BE49-F238E27FC236}">
                  <a16:creationId xmlns:a16="http://schemas.microsoft.com/office/drawing/2014/main" id="{05DF7B3C-29EF-4ADC-BFDC-C3A038AC43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20289037-6999-491E-AA63-CC1C3CBBF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35374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497CF6DF-9FF9-4D10-B338-0BEFC0AA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aphicFrame>
        <p:nvGraphicFramePr>
          <p:cNvPr id="5" name="Chỗ dành sẵn cho Nội dung 2">
            <a:extLst>
              <a:ext uri="{FF2B5EF4-FFF2-40B4-BE49-F238E27FC236}">
                <a16:creationId xmlns:a16="http://schemas.microsoft.com/office/drawing/2014/main" id="{501F0AF4-68B1-4EAC-9A6F-773473152801}"/>
              </a:ext>
            </a:extLst>
          </p:cNvPr>
          <p:cNvGraphicFramePr>
            <a:graphicFrameLocks noGrp="1"/>
          </p:cNvGraphicFramePr>
          <p:nvPr>
            <p:ph idx="1"/>
            <p:extLst>
              <p:ext uri="{D42A27DB-BD31-4B8C-83A1-F6EECF244321}">
                <p14:modId xmlns:p14="http://schemas.microsoft.com/office/powerpoint/2010/main" val="3305292261"/>
              </p:ext>
            </p:extLst>
          </p:nvPr>
        </p:nvGraphicFramePr>
        <p:xfrm>
          <a:off x="0" y="333829"/>
          <a:ext cx="12191695" cy="63282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hỗ dành sẵn cho Số hiệu Bản chiếu 1">
            <a:extLst>
              <a:ext uri="{FF2B5EF4-FFF2-40B4-BE49-F238E27FC236}">
                <a16:creationId xmlns:a16="http://schemas.microsoft.com/office/drawing/2014/main" id="{E88596F1-B1C9-4C2C-92CE-72D9F13F3587}"/>
              </a:ext>
            </a:extLst>
          </p:cNvPr>
          <p:cNvSpPr>
            <a:spLocks noGrp="1"/>
          </p:cNvSpPr>
          <p:nvPr>
            <p:ph type="sldNum" sz="quarter" idx="12"/>
          </p:nvPr>
        </p:nvSpPr>
        <p:spPr/>
        <p:txBody>
          <a:bodyPr/>
          <a:lstStyle/>
          <a:p>
            <a:pPr algn="l"/>
            <a:fld id="{FAEF9944-A4F6-4C59-AEBD-678D6480B8EA}" type="slidenum">
              <a:rPr lang="en-US" smtClean="0"/>
              <a:pPr algn="l"/>
              <a:t>11</a:t>
            </a:fld>
            <a:endParaRPr lang="en-US"/>
          </a:p>
        </p:txBody>
      </p:sp>
    </p:spTree>
    <p:extLst>
      <p:ext uri="{BB962C8B-B14F-4D97-AF65-F5344CB8AC3E}">
        <p14:creationId xmlns:p14="http://schemas.microsoft.com/office/powerpoint/2010/main" val="770479498"/>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8181FC64-B306-4821-98E2-780662EFC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Tiêu đề 1">
            <a:extLst>
              <a:ext uri="{FF2B5EF4-FFF2-40B4-BE49-F238E27FC236}">
                <a16:creationId xmlns:a16="http://schemas.microsoft.com/office/drawing/2014/main" id="{03D36996-F9D2-4399-B23E-190EADEAE39B}"/>
              </a:ext>
            </a:extLst>
          </p:cNvPr>
          <p:cNvSpPr>
            <a:spLocks noGrp="1"/>
          </p:cNvSpPr>
          <p:nvPr>
            <p:ph type="title"/>
          </p:nvPr>
        </p:nvSpPr>
        <p:spPr>
          <a:xfrm>
            <a:off x="5474606" y="701336"/>
            <a:ext cx="6382196" cy="2006752"/>
          </a:xfrm>
        </p:spPr>
        <p:txBody>
          <a:bodyPr anchor="b">
            <a:normAutofit/>
          </a:bodyPr>
          <a:lstStyle/>
          <a:p>
            <a:pPr algn="ctr">
              <a:lnSpc>
                <a:spcPct val="120000"/>
              </a:lnSpc>
            </a:pPr>
            <a:r>
              <a:rPr lang="en-US" dirty="0" err="1">
                <a:latin typeface="Tahoma" panose="020B0604030504040204" pitchFamily="34" charset="0"/>
                <a:ea typeface="Tahoma" panose="020B0604030504040204" pitchFamily="34" charset="0"/>
                <a:cs typeface="Tahoma" panose="020B0604030504040204" pitchFamily="34" charset="0"/>
              </a:rPr>
              <a:t>Ngoài</a:t>
            </a:r>
            <a:r>
              <a:rPr lang="en-US" dirty="0">
                <a:latin typeface="Tahoma" panose="020B0604030504040204" pitchFamily="34" charset="0"/>
                <a:ea typeface="Tahoma" panose="020B0604030504040204" pitchFamily="34" charset="0"/>
                <a:cs typeface="Tahoma" panose="020B0604030504040204" pitchFamily="34" charset="0"/>
              </a:rPr>
              <a:t> ra testcase </a:t>
            </a:r>
            <a:r>
              <a:rPr lang="en-US" dirty="0" err="1">
                <a:latin typeface="Tahoma" panose="020B0604030504040204" pitchFamily="34" charset="0"/>
                <a:ea typeface="Tahoma" panose="020B0604030504040204" pitchFamily="34" charset="0"/>
                <a:cs typeface="Tahoma" panose="020B0604030504040204" pitchFamily="34" charset="0"/>
              </a:rPr>
              <a:t>phải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đảm</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bảo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đủ</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các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trường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hợp</a:t>
            </a:r>
            <a:r>
              <a:rPr lang="en-US" dirty="0">
                <a:latin typeface="Tahoma" panose="020B0604030504040204" pitchFamily="34" charset="0"/>
                <a:ea typeface="Tahoma" panose="020B0604030504040204" pitchFamily="34" charset="0"/>
                <a:cs typeface="Tahoma" panose="020B0604030504040204" pitchFamily="34" charset="0"/>
              </a:rPr>
              <a:t>:</a:t>
            </a:r>
            <a:br>
              <a:rPr lang="en-US" sz="2500" dirty="0">
                <a:latin typeface="OpenSans"/>
              </a:rPr>
            </a:br>
            <a:endParaRPr lang="en-US" sz="2500" dirty="0">
              <a:latin typeface="OpenSans"/>
            </a:endParaRPr>
          </a:p>
        </p:txBody>
      </p:sp>
      <p:grpSp>
        <p:nvGrpSpPr>
          <p:cNvPr id="26" name="Group 25">
            <a:extLst>
              <a:ext uri="{FF2B5EF4-FFF2-40B4-BE49-F238E27FC236}">
                <a16:creationId xmlns:a16="http://schemas.microsoft.com/office/drawing/2014/main" id="{57E5BCCD-DB23-4AD8-B850-9154AAE91E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0"/>
            <a:ext cx="5566001" cy="6858000"/>
            <a:chOff x="6505773" y="0"/>
            <a:chExt cx="5566001" cy="6858000"/>
          </a:xfrm>
        </p:grpSpPr>
        <p:sp>
          <p:nvSpPr>
            <p:cNvPr id="27" name="Freeform: Shape 26">
              <a:extLst>
                <a:ext uri="{FF2B5EF4-FFF2-40B4-BE49-F238E27FC236}">
                  <a16:creationId xmlns:a16="http://schemas.microsoft.com/office/drawing/2014/main" id="{5871FC61-DD4E-47D4-81FD-8A7E7D12B3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865823" y="0"/>
              <a:ext cx="5205951" cy="6858000"/>
            </a:xfrm>
            <a:custGeom>
              <a:avLst/>
              <a:gdLst>
                <a:gd name="connsiteX0" fmla="*/ 0 w 5205951"/>
                <a:gd name="connsiteY0" fmla="*/ 0 h 6858000"/>
                <a:gd name="connsiteX1" fmla="*/ 1709529 w 5205951"/>
                <a:gd name="connsiteY1" fmla="*/ 0 h 6858000"/>
                <a:gd name="connsiteX2" fmla="*/ 2489695 w 5205951"/>
                <a:gd name="connsiteY2" fmla="*/ 0 h 6858000"/>
                <a:gd name="connsiteX3" fmla="*/ 3582928 w 5205951"/>
                <a:gd name="connsiteY3" fmla="*/ 0 h 6858000"/>
                <a:gd name="connsiteX4" fmla="*/ 3605052 w 5205951"/>
                <a:gd name="connsiteY4" fmla="*/ 14997 h 6858000"/>
                <a:gd name="connsiteX5" fmla="*/ 5205951 w 5205951"/>
                <a:gd name="connsiteY5" fmla="*/ 3621656 h 6858000"/>
                <a:gd name="connsiteX6" fmla="*/ 3331601 w 5205951"/>
                <a:gd name="connsiteY6" fmla="*/ 6374814 h 6858000"/>
                <a:gd name="connsiteX7" fmla="*/ 2814953 w 5205951"/>
                <a:gd name="connsiteY7" fmla="*/ 6780599 h 6858000"/>
                <a:gd name="connsiteX8" fmla="*/ 2703197 w 5205951"/>
                <a:gd name="connsiteY8" fmla="*/ 6858000 h 6858000"/>
                <a:gd name="connsiteX9" fmla="*/ 2489695 w 5205951"/>
                <a:gd name="connsiteY9" fmla="*/ 6858000 h 6858000"/>
                <a:gd name="connsiteX10" fmla="*/ 1709529 w 5205951"/>
                <a:gd name="connsiteY10" fmla="*/ 6858000 h 6858000"/>
                <a:gd name="connsiteX11" fmla="*/ 0 w 5205951"/>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05951" h="6858000">
                  <a:moveTo>
                    <a:pt x="0" y="0"/>
                  </a:moveTo>
                  <a:lnTo>
                    <a:pt x="1709529" y="0"/>
                  </a:lnTo>
                  <a:lnTo>
                    <a:pt x="2489695" y="0"/>
                  </a:lnTo>
                  <a:lnTo>
                    <a:pt x="3582928" y="0"/>
                  </a:lnTo>
                  <a:lnTo>
                    <a:pt x="3605052" y="14997"/>
                  </a:lnTo>
                  <a:cubicBezTo>
                    <a:pt x="4632215" y="754641"/>
                    <a:pt x="5205951" y="2093192"/>
                    <a:pt x="5205951" y="3621656"/>
                  </a:cubicBezTo>
                  <a:cubicBezTo>
                    <a:pt x="5205951" y="4969131"/>
                    <a:pt x="4277226" y="5602839"/>
                    <a:pt x="3331601" y="6374814"/>
                  </a:cubicBezTo>
                  <a:cubicBezTo>
                    <a:pt x="3159398" y="6515397"/>
                    <a:pt x="2988771" y="6653108"/>
                    <a:pt x="2814953" y="6780599"/>
                  </a:cubicBezTo>
                  <a:lnTo>
                    <a:pt x="2703197" y="6858000"/>
                  </a:lnTo>
                  <a:lnTo>
                    <a:pt x="2489695" y="6858000"/>
                  </a:lnTo>
                  <a:lnTo>
                    <a:pt x="1709529"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Shape 27">
              <a:extLst>
                <a:ext uri="{FF2B5EF4-FFF2-40B4-BE49-F238E27FC236}">
                  <a16:creationId xmlns:a16="http://schemas.microsoft.com/office/drawing/2014/main" id="{829A1E2C-5AC8-40FC-99E9-832069D397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505773"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9" name="Freeform: Shape 28">
              <a:extLst>
                <a:ext uri="{FF2B5EF4-FFF2-40B4-BE49-F238E27FC236}">
                  <a16:creationId xmlns:a16="http://schemas.microsoft.com/office/drawing/2014/main" id="{55C54A75-E44A-4147-B9D0-FF46CFD316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6719069"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pic>
        <p:nvPicPr>
          <p:cNvPr id="21" name="Graphic 20" descr="Dấu kiểm">
            <a:extLst>
              <a:ext uri="{FF2B5EF4-FFF2-40B4-BE49-F238E27FC236}">
                <a16:creationId xmlns:a16="http://schemas.microsoft.com/office/drawing/2014/main" id="{10A0C8AC-5AB1-4C72-BF8D-59F84824919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9607" y="1804297"/>
            <a:ext cx="3249406" cy="3249406"/>
          </a:xfrm>
          <a:prstGeom prst="rect">
            <a:avLst/>
          </a:prstGeom>
        </p:spPr>
      </p:pic>
      <p:sp>
        <p:nvSpPr>
          <p:cNvPr id="3" name="Chỗ dành sẵn cho Nội dung 2">
            <a:extLst>
              <a:ext uri="{FF2B5EF4-FFF2-40B4-BE49-F238E27FC236}">
                <a16:creationId xmlns:a16="http://schemas.microsoft.com/office/drawing/2014/main" id="{E408A14E-C647-4294-99A1-58755407DD62}"/>
              </a:ext>
            </a:extLst>
          </p:cNvPr>
          <p:cNvSpPr>
            <a:spLocks noGrp="1"/>
          </p:cNvSpPr>
          <p:nvPr>
            <p:ph idx="1"/>
          </p:nvPr>
        </p:nvSpPr>
        <p:spPr>
          <a:xfrm>
            <a:off x="6363273" y="2706267"/>
            <a:ext cx="5197655" cy="2490298"/>
          </a:xfrm>
        </p:spPr>
        <p:txBody>
          <a:bodyPr>
            <a:normAutofit/>
          </a:bodyPr>
          <a:lstStyle/>
          <a:p>
            <a:r>
              <a:rPr lang="en-US" sz="2800" dirty="0">
                <a:latin typeface="Tahoma" panose="020B0604030504040204" pitchFamily="34" charset="0"/>
                <a:ea typeface="Tahoma" panose="020B0604030504040204" pitchFamily="34" charset="0"/>
                <a:cs typeface="Tahoma" panose="020B0604030504040204" pitchFamily="34" charset="0"/>
              </a:rPr>
              <a:t>+</a:t>
            </a:r>
            <a:r>
              <a:rPr lang="en-US" sz="2800" dirty="0">
                <a:latin typeface="OpenSans"/>
              </a:rPr>
              <a:t> </a:t>
            </a:r>
            <a:r>
              <a:rPr lang="en-US" sz="2800" dirty="0" err="1">
                <a:latin typeface="Tahoma" panose="020B0604030504040204" pitchFamily="34" charset="0"/>
                <a:ea typeface="Tahoma" panose="020B0604030504040204" pitchFamily="34" charset="0"/>
                <a:cs typeface="Tahoma" panose="020B0604030504040204" pitchFamily="34" charset="0"/>
              </a:rPr>
              <a:t>Trường</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hợp</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phổ</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quát</a:t>
            </a:r>
            <a:endParaRPr lang="en-US" sz="2800" dirty="0">
              <a:latin typeface="Tahoma" panose="020B0604030504040204" pitchFamily="34" charset="0"/>
              <a:ea typeface="Tahoma" panose="020B0604030504040204" pitchFamily="34" charset="0"/>
              <a:cs typeface="Tahoma" panose="020B0604030504040204" pitchFamily="34" charset="0"/>
            </a:endParaRPr>
          </a:p>
          <a:p>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Các</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điều</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kiện</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biên</a:t>
            </a:r>
            <a:endParaRPr lang="en-US" sz="2800" dirty="0">
              <a:latin typeface="Tahoma" panose="020B0604030504040204" pitchFamily="34" charset="0"/>
              <a:ea typeface="Tahoma" panose="020B0604030504040204" pitchFamily="34" charset="0"/>
              <a:cs typeface="Tahoma" panose="020B0604030504040204" pitchFamily="34" charset="0"/>
            </a:endParaRPr>
          </a:p>
          <a:p>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Các</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trường</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hợp</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đặc</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biệt</a:t>
            </a:r>
            <a:r>
              <a:rPr lang="en-US" sz="2800" dirty="0">
                <a:latin typeface="Tahoma" panose="020B0604030504040204" pitchFamily="34" charset="0"/>
                <a:ea typeface="Tahoma" panose="020B0604030504040204" pitchFamily="34" charset="0"/>
                <a:cs typeface="Tahoma" panose="020B0604030504040204" pitchFamily="34" charset="0"/>
              </a:rPr>
              <a:t> </a:t>
            </a:r>
          </a:p>
        </p:txBody>
      </p:sp>
      <p:sp>
        <p:nvSpPr>
          <p:cNvPr id="4" name="Chỗ dành sẵn cho Số hiệu Bản chiếu 3">
            <a:extLst>
              <a:ext uri="{FF2B5EF4-FFF2-40B4-BE49-F238E27FC236}">
                <a16:creationId xmlns:a16="http://schemas.microsoft.com/office/drawing/2014/main" id="{F0F363FE-A922-456D-A04C-913E6343C524}"/>
              </a:ext>
            </a:extLst>
          </p:cNvPr>
          <p:cNvSpPr>
            <a:spLocks noGrp="1"/>
          </p:cNvSpPr>
          <p:nvPr>
            <p:ph type="sldNum" sz="quarter" idx="12"/>
          </p:nvPr>
        </p:nvSpPr>
        <p:spPr>
          <a:xfrm>
            <a:off x="10853744" y="6170490"/>
            <a:ext cx="1188720" cy="457200"/>
          </a:xfrm>
        </p:spPr>
        <p:txBody>
          <a:bodyPr>
            <a:normAutofit/>
          </a:bodyPr>
          <a:lstStyle/>
          <a:p>
            <a:pPr algn="l">
              <a:spcAft>
                <a:spcPts val="600"/>
              </a:spcAft>
            </a:pPr>
            <a:fld id="{FAEF9944-A4F6-4C59-AEBD-678D6480B8EA}" type="slidenum">
              <a:rPr lang="en-US" smtClean="0"/>
              <a:pPr algn="l">
                <a:spcAft>
                  <a:spcPts val="600"/>
                </a:spcAft>
              </a:pPr>
              <a:t>12</a:t>
            </a:fld>
            <a:endParaRPr lang="en-US"/>
          </a:p>
        </p:txBody>
      </p:sp>
    </p:spTree>
    <p:extLst>
      <p:ext uri="{BB962C8B-B14F-4D97-AF65-F5344CB8AC3E}">
        <p14:creationId xmlns:p14="http://schemas.microsoft.com/office/powerpoint/2010/main" val="1735420458"/>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AF50A80E-5DCB-4320-9947-73BF2D6F0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4E9C9717-43F9-44EA-9215-3F2D15B1C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E66004D1-3DCE-405F-9046-6DE912409E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D1319957-918B-4BBC-B357-957813808C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24" name="Rectangle 23">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6" name="Freeform: Shape 25">
            <a:extLst>
              <a:ext uri="{FF2B5EF4-FFF2-40B4-BE49-F238E27FC236}">
                <a16:creationId xmlns:a16="http://schemas.microsoft.com/office/drawing/2014/main" id="{F624CBFB-D803-467F-960F-B6A30F821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êu đề 1">
            <a:extLst>
              <a:ext uri="{FF2B5EF4-FFF2-40B4-BE49-F238E27FC236}">
                <a16:creationId xmlns:a16="http://schemas.microsoft.com/office/drawing/2014/main" id="{390CC734-AEB4-42C3-A277-EB9B59F95A8E}"/>
              </a:ext>
            </a:extLst>
          </p:cNvPr>
          <p:cNvSpPr>
            <a:spLocks noGrp="1"/>
          </p:cNvSpPr>
          <p:nvPr>
            <p:ph type="title"/>
          </p:nvPr>
        </p:nvSpPr>
        <p:spPr>
          <a:xfrm>
            <a:off x="1661823" y="1346268"/>
            <a:ext cx="8868354" cy="2463667"/>
          </a:xfrm>
        </p:spPr>
        <p:txBody>
          <a:bodyPr vert="horz" lIns="109728" tIns="109728" rIns="109728" bIns="91440" rtlCol="0" anchor="b">
            <a:normAutofit/>
          </a:bodyPr>
          <a:lstStyle/>
          <a:p>
            <a:pPr algn="ctr">
              <a:lnSpc>
                <a:spcPct val="110000"/>
              </a:lnSpc>
              <a:spcAft>
                <a:spcPts val="800"/>
              </a:spcAft>
            </a:pPr>
            <a:r>
              <a:rPr lang="en-US" sz="4600" dirty="0" err="1">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Một</a:t>
            </a:r>
            <a:r>
              <a:rPr lang="en-US" sz="4600" dirty="0">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4600" dirty="0" err="1">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số</a:t>
            </a:r>
            <a:r>
              <a:rPr lang="en-US" sz="4600" dirty="0">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4600" dirty="0" err="1">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lưu</a:t>
            </a:r>
            <a:r>
              <a:rPr lang="en-US" sz="4600" dirty="0">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 ý </a:t>
            </a:r>
            <a:r>
              <a:rPr lang="en-US" sz="4600" dirty="0" err="1">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khi</a:t>
            </a:r>
            <a:r>
              <a:rPr lang="en-US" sz="4600" dirty="0">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 </a:t>
            </a:r>
            <a:r>
              <a:rPr lang="en-US" sz="4600" dirty="0" err="1">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tạo</a:t>
            </a:r>
            <a:r>
              <a:rPr lang="en-US" sz="4600" dirty="0">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 test case</a:t>
            </a:r>
          </a:p>
        </p:txBody>
      </p:sp>
      <p:sp>
        <p:nvSpPr>
          <p:cNvPr id="28" name="Freeform: Shape 27">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0" name="Freeform: Shape 29">
            <a:extLst>
              <a:ext uri="{FF2B5EF4-FFF2-40B4-BE49-F238E27FC236}">
                <a16:creationId xmlns:a16="http://schemas.microsoft.com/office/drawing/2014/main" id="{03C85561-90D2-4AFA-B2C5-F2D61D86C2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2" name="Freeform: Shape 31">
            <a:extLst>
              <a:ext uri="{FF2B5EF4-FFF2-40B4-BE49-F238E27FC236}">
                <a16:creationId xmlns:a16="http://schemas.microsoft.com/office/drawing/2014/main" id="{9026B71D-5A6F-48FE-AC6A-D7AAA018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 name="Chỗ dành sẵn cho Số hiệu Bản chiếu 2">
            <a:extLst>
              <a:ext uri="{FF2B5EF4-FFF2-40B4-BE49-F238E27FC236}">
                <a16:creationId xmlns:a16="http://schemas.microsoft.com/office/drawing/2014/main" id="{54E7736B-6FD1-4662-A232-D6BEB3E419F2}"/>
              </a:ext>
            </a:extLst>
          </p:cNvPr>
          <p:cNvSpPr>
            <a:spLocks noGrp="1"/>
          </p:cNvSpPr>
          <p:nvPr>
            <p:ph type="sldNum" sz="quarter" idx="12"/>
          </p:nvPr>
        </p:nvSpPr>
        <p:spPr/>
        <p:txBody>
          <a:bodyPr/>
          <a:lstStyle/>
          <a:p>
            <a:pPr algn="l"/>
            <a:fld id="{FAEF9944-A4F6-4C59-AEBD-678D6480B8EA}" type="slidenum">
              <a:rPr lang="en-US" smtClean="0"/>
              <a:pPr algn="l"/>
              <a:t>13</a:t>
            </a:fld>
            <a:endParaRPr lang="en-US"/>
          </a:p>
        </p:txBody>
      </p:sp>
    </p:spTree>
    <p:extLst>
      <p:ext uri="{BB962C8B-B14F-4D97-AF65-F5344CB8AC3E}">
        <p14:creationId xmlns:p14="http://schemas.microsoft.com/office/powerpoint/2010/main" val="1097960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1EC86DB4-572A-4F71-AF8A-2395B4CA7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756583" y="0"/>
            <a:ext cx="11435265" cy="6858000"/>
          </a:xfrm>
          <a:custGeom>
            <a:avLst/>
            <a:gdLst>
              <a:gd name="connsiteX0" fmla="*/ 9925983 w 11435265"/>
              <a:gd name="connsiteY0" fmla="*/ 6858000 h 6858000"/>
              <a:gd name="connsiteX1" fmla="*/ 0 w 11435265"/>
              <a:gd name="connsiteY1" fmla="*/ 6858000 h 6858000"/>
              <a:gd name="connsiteX2" fmla="*/ 0 w 11435265"/>
              <a:gd name="connsiteY2" fmla="*/ 0 h 6858000"/>
              <a:gd name="connsiteX3" fmla="*/ 996904 w 11435265"/>
              <a:gd name="connsiteY3" fmla="*/ 0 h 6858000"/>
              <a:gd name="connsiteX4" fmla="*/ 2426875 w 11435265"/>
              <a:gd name="connsiteY4" fmla="*/ 0 h 6858000"/>
              <a:gd name="connsiteX5" fmla="*/ 4014127 w 11435265"/>
              <a:gd name="connsiteY5" fmla="*/ 0 h 6858000"/>
              <a:gd name="connsiteX6" fmla="*/ 4359595 w 11435265"/>
              <a:gd name="connsiteY6" fmla="*/ 0 h 6858000"/>
              <a:gd name="connsiteX7" fmla="*/ 4647960 w 11435265"/>
              <a:gd name="connsiteY7" fmla="*/ 0 h 6858000"/>
              <a:gd name="connsiteX8" fmla="*/ 4691093 w 11435265"/>
              <a:gd name="connsiteY8" fmla="*/ 0 h 6858000"/>
              <a:gd name="connsiteX9" fmla="*/ 5558544 w 11435265"/>
              <a:gd name="connsiteY9" fmla="*/ 0 h 6858000"/>
              <a:gd name="connsiteX10" fmla="*/ 5570664 w 11435265"/>
              <a:gd name="connsiteY10" fmla="*/ 0 h 6858000"/>
              <a:gd name="connsiteX11" fmla="*/ 5695183 w 11435265"/>
              <a:gd name="connsiteY11" fmla="*/ 0 h 6858000"/>
              <a:gd name="connsiteX12" fmla="*/ 7177357 w 11435265"/>
              <a:gd name="connsiteY12" fmla="*/ 0 h 6858000"/>
              <a:gd name="connsiteX13" fmla="*/ 9824163 w 11435265"/>
              <a:gd name="connsiteY13" fmla="*/ 0 h 6858000"/>
              <a:gd name="connsiteX14" fmla="*/ 9846125 w 11435265"/>
              <a:gd name="connsiteY14" fmla="*/ 16892 h 6858000"/>
              <a:gd name="connsiteX15" fmla="*/ 11435265 w 11435265"/>
              <a:gd name="connsiteY15" fmla="*/ 4079318 h 6858000"/>
              <a:gd name="connsiteX16" fmla="*/ 10261404 w 11435265"/>
              <a:gd name="connsiteY16"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35265" h="6858000">
                <a:moveTo>
                  <a:pt x="9925983" y="6858000"/>
                </a:moveTo>
                <a:lnTo>
                  <a:pt x="0" y="6858000"/>
                </a:lnTo>
                <a:lnTo>
                  <a:pt x="0" y="0"/>
                </a:lnTo>
                <a:lnTo>
                  <a:pt x="996904" y="0"/>
                </a:lnTo>
                <a:lnTo>
                  <a:pt x="2426875" y="0"/>
                </a:lnTo>
                <a:lnTo>
                  <a:pt x="4014127" y="0"/>
                </a:lnTo>
                <a:lnTo>
                  <a:pt x="4359595" y="0"/>
                </a:lnTo>
                <a:lnTo>
                  <a:pt x="4647960" y="0"/>
                </a:lnTo>
                <a:lnTo>
                  <a:pt x="4691093" y="0"/>
                </a:lnTo>
                <a:lnTo>
                  <a:pt x="5558544" y="0"/>
                </a:lnTo>
                <a:lnTo>
                  <a:pt x="5570664" y="0"/>
                </a:lnTo>
                <a:lnTo>
                  <a:pt x="5695183" y="0"/>
                </a:lnTo>
                <a:lnTo>
                  <a:pt x="7177357" y="0"/>
                </a:lnTo>
                <a:lnTo>
                  <a:pt x="9824163" y="0"/>
                </a:lnTo>
                <a:lnTo>
                  <a:pt x="9846125" y="16892"/>
                </a:lnTo>
                <a:cubicBezTo>
                  <a:pt x="10865743" y="850004"/>
                  <a:pt x="11435265" y="2357705"/>
                  <a:pt x="11435265" y="4079318"/>
                </a:cubicBezTo>
                <a:cubicBezTo>
                  <a:pt x="11435265" y="5217633"/>
                  <a:pt x="10916694" y="5903717"/>
                  <a:pt x="10261404" y="654244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200"/>
          </a:p>
        </p:txBody>
      </p:sp>
      <p:sp>
        <p:nvSpPr>
          <p:cNvPr id="14" name="Freeform: Shape 13">
            <a:extLst>
              <a:ext uri="{FF2B5EF4-FFF2-40B4-BE49-F238E27FC236}">
                <a16:creationId xmlns:a16="http://schemas.microsoft.com/office/drawing/2014/main" id="{71BA53A4-C4B7-4189-9FC1-6350B1AB5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341199" y="0"/>
            <a:ext cx="1518348" cy="6858000"/>
          </a:xfrm>
          <a:custGeom>
            <a:avLst/>
            <a:gdLst>
              <a:gd name="connsiteX0" fmla="*/ 19178 w 1518348"/>
              <a:gd name="connsiteY0" fmla="*/ 6858000 h 6858000"/>
              <a:gd name="connsiteX1" fmla="*/ 0 w 1518348"/>
              <a:gd name="connsiteY1" fmla="*/ 6858000 h 6858000"/>
              <a:gd name="connsiteX2" fmla="*/ 241394 w 1518348"/>
              <a:gd name="connsiteY2" fmla="*/ 6638611 h 6858000"/>
              <a:gd name="connsiteX3" fmla="*/ 1493356 w 1518348"/>
              <a:gd name="connsiteY3" fmla="*/ 4142424 h 6858000"/>
              <a:gd name="connsiteX4" fmla="*/ 282053 w 1518348"/>
              <a:gd name="connsiteY4" fmla="*/ 26474 h 6858000"/>
              <a:gd name="connsiteX5" fmla="*/ 256233 w 1518348"/>
              <a:gd name="connsiteY5" fmla="*/ 0 h 6858000"/>
              <a:gd name="connsiteX6" fmla="*/ 273463 w 1518348"/>
              <a:gd name="connsiteY6" fmla="*/ 0 h 6858000"/>
              <a:gd name="connsiteX7" fmla="*/ 300199 w 1518348"/>
              <a:gd name="connsiteY7" fmla="*/ 27414 h 6858000"/>
              <a:gd name="connsiteX8" fmla="*/ 1511501 w 1518348"/>
              <a:gd name="connsiteY8" fmla="*/ 4143362 h 6858000"/>
              <a:gd name="connsiteX9" fmla="*/ 259539 w 1518348"/>
              <a:gd name="connsiteY9" fmla="*/ 663954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348" h="6858000">
                <a:moveTo>
                  <a:pt x="19178" y="6858000"/>
                </a:moveTo>
                <a:lnTo>
                  <a:pt x="0" y="6858000"/>
                </a:lnTo>
                <a:lnTo>
                  <a:pt x="241394" y="6638611"/>
                </a:lnTo>
                <a:cubicBezTo>
                  <a:pt x="909582" y="6009084"/>
                  <a:pt x="1445892" y="5323498"/>
                  <a:pt x="1493356" y="4142424"/>
                </a:cubicBezTo>
                <a:cubicBezTo>
                  <a:pt x="1560655" y="2467784"/>
                  <a:pt x="1130049" y="962858"/>
                  <a:pt x="282053" y="26474"/>
                </a:cubicBezTo>
                <a:lnTo>
                  <a:pt x="256233" y="0"/>
                </a:lnTo>
                <a:lnTo>
                  <a:pt x="273463" y="0"/>
                </a:lnTo>
                <a:lnTo>
                  <a:pt x="300199" y="27414"/>
                </a:lnTo>
                <a:cubicBezTo>
                  <a:pt x="1148195" y="963796"/>
                  <a:pt x="1578800" y="2468723"/>
                  <a:pt x="1511501" y="4143362"/>
                </a:cubicBezTo>
                <a:cubicBezTo>
                  <a:pt x="1464037" y="5324436"/>
                  <a:pt x="927728" y="6010023"/>
                  <a:pt x="259539" y="6639549"/>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5558AD6E-B070-4640-AA07-87E208983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552928" y="0"/>
            <a:ext cx="1644534" cy="6858000"/>
          </a:xfrm>
          <a:custGeom>
            <a:avLst/>
            <a:gdLst>
              <a:gd name="connsiteX0" fmla="*/ 135252 w 1644534"/>
              <a:gd name="connsiteY0" fmla="*/ 6858000 h 6858000"/>
              <a:gd name="connsiteX1" fmla="*/ 101819 w 1644534"/>
              <a:gd name="connsiteY1" fmla="*/ 6858000 h 6858000"/>
              <a:gd name="connsiteX2" fmla="*/ 437240 w 1644534"/>
              <a:gd name="connsiteY2" fmla="*/ 6542447 h 6858000"/>
              <a:gd name="connsiteX3" fmla="*/ 1611101 w 1644534"/>
              <a:gd name="connsiteY3" fmla="*/ 4079318 h 6858000"/>
              <a:gd name="connsiteX4" fmla="*/ 21961 w 1644534"/>
              <a:gd name="connsiteY4" fmla="*/ 16892 h 6858000"/>
              <a:gd name="connsiteX5" fmla="*/ 0 w 1644534"/>
              <a:gd name="connsiteY5" fmla="*/ 0 h 6858000"/>
              <a:gd name="connsiteX6" fmla="*/ 33433 w 1644534"/>
              <a:gd name="connsiteY6" fmla="*/ 0 h 6858000"/>
              <a:gd name="connsiteX7" fmla="*/ 55394 w 1644534"/>
              <a:gd name="connsiteY7" fmla="*/ 16892 h 6858000"/>
              <a:gd name="connsiteX8" fmla="*/ 1644534 w 1644534"/>
              <a:gd name="connsiteY8" fmla="*/ 4079318 h 6858000"/>
              <a:gd name="connsiteX9" fmla="*/ 470673 w 1644534"/>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534" h="6858000">
                <a:moveTo>
                  <a:pt x="135252" y="6858000"/>
                </a:moveTo>
                <a:lnTo>
                  <a:pt x="101819" y="6858000"/>
                </a:lnTo>
                <a:lnTo>
                  <a:pt x="437240" y="6542447"/>
                </a:lnTo>
                <a:cubicBezTo>
                  <a:pt x="1092531" y="5903717"/>
                  <a:pt x="1611101" y="5217633"/>
                  <a:pt x="1611101" y="4079318"/>
                </a:cubicBezTo>
                <a:cubicBezTo>
                  <a:pt x="1611101" y="2357705"/>
                  <a:pt x="1041580" y="850004"/>
                  <a:pt x="21961" y="16892"/>
                </a:cubicBezTo>
                <a:lnTo>
                  <a:pt x="0" y="0"/>
                </a:lnTo>
                <a:lnTo>
                  <a:pt x="33433" y="0"/>
                </a:lnTo>
                <a:lnTo>
                  <a:pt x="55394" y="16892"/>
                </a:lnTo>
                <a:cubicBezTo>
                  <a:pt x="1075012" y="850004"/>
                  <a:pt x="1644534" y="2357705"/>
                  <a:pt x="1644534" y="4079318"/>
                </a:cubicBezTo>
                <a:cubicBezTo>
                  <a:pt x="1644534" y="5217633"/>
                  <a:pt x="1125963" y="5903717"/>
                  <a:pt x="470673" y="654244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36ACFB69-D148-449E-AC5A-C55AA20A7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88858" y="0"/>
            <a:ext cx="1461546" cy="6858000"/>
          </a:xfrm>
          <a:custGeom>
            <a:avLst/>
            <a:gdLst>
              <a:gd name="connsiteX0" fmla="*/ 107940 w 1461546"/>
              <a:gd name="connsiteY0" fmla="*/ 6858000 h 6858000"/>
              <a:gd name="connsiteX1" fmla="*/ 91317 w 1461546"/>
              <a:gd name="connsiteY1" fmla="*/ 6858000 h 6858000"/>
              <a:gd name="connsiteX2" fmla="*/ 392141 w 1461546"/>
              <a:gd name="connsiteY2" fmla="*/ 6542447 h 6858000"/>
              <a:gd name="connsiteX3" fmla="*/ 1444924 w 1461546"/>
              <a:gd name="connsiteY3" fmla="*/ 4079318 h 6858000"/>
              <a:gd name="connsiteX4" fmla="*/ 19696 w 1461546"/>
              <a:gd name="connsiteY4" fmla="*/ 16892 h 6858000"/>
              <a:gd name="connsiteX5" fmla="*/ 0 w 1461546"/>
              <a:gd name="connsiteY5" fmla="*/ 0 h 6858000"/>
              <a:gd name="connsiteX6" fmla="*/ 16622 w 1461546"/>
              <a:gd name="connsiteY6" fmla="*/ 0 h 6858000"/>
              <a:gd name="connsiteX7" fmla="*/ 36319 w 1461546"/>
              <a:gd name="connsiteY7" fmla="*/ 16892 h 6858000"/>
              <a:gd name="connsiteX8" fmla="*/ 1461546 w 1461546"/>
              <a:gd name="connsiteY8" fmla="*/ 4079318 h 6858000"/>
              <a:gd name="connsiteX9" fmla="*/ 408763 w 1461546"/>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1546" h="6858000">
                <a:moveTo>
                  <a:pt x="107940" y="6858000"/>
                </a:moveTo>
                <a:lnTo>
                  <a:pt x="91317" y="6858000"/>
                </a:lnTo>
                <a:lnTo>
                  <a:pt x="392141" y="6542447"/>
                </a:lnTo>
                <a:cubicBezTo>
                  <a:pt x="979841" y="5903717"/>
                  <a:pt x="1444924" y="5217633"/>
                  <a:pt x="1444924" y="4079318"/>
                </a:cubicBezTo>
                <a:cubicBezTo>
                  <a:pt x="1444924" y="2357705"/>
                  <a:pt x="934146" y="850004"/>
                  <a:pt x="19696" y="16892"/>
                </a:cubicBezTo>
                <a:lnTo>
                  <a:pt x="0" y="0"/>
                </a:lnTo>
                <a:lnTo>
                  <a:pt x="16622" y="0"/>
                </a:lnTo>
                <a:lnTo>
                  <a:pt x="36319" y="16892"/>
                </a:lnTo>
                <a:cubicBezTo>
                  <a:pt x="950768" y="850004"/>
                  <a:pt x="1461546" y="2357705"/>
                  <a:pt x="1461546" y="4079318"/>
                </a:cubicBezTo>
                <a:cubicBezTo>
                  <a:pt x="1461546" y="5217633"/>
                  <a:pt x="996464" y="5903717"/>
                  <a:pt x="408763" y="654244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prstClr val="white"/>
              </a:solidFill>
              <a:effectLst/>
              <a:uLnTx/>
              <a:uFillTx/>
              <a:latin typeface="Meiryo"/>
              <a:ea typeface="+mn-ea"/>
              <a:cs typeface="+mn-cs"/>
            </a:endParaRPr>
          </a:p>
        </p:txBody>
      </p:sp>
      <p:graphicFrame>
        <p:nvGraphicFramePr>
          <p:cNvPr id="5" name="Chỗ dành sẵn cho Nội dung 2">
            <a:extLst>
              <a:ext uri="{FF2B5EF4-FFF2-40B4-BE49-F238E27FC236}">
                <a16:creationId xmlns:a16="http://schemas.microsoft.com/office/drawing/2014/main" id="{303B2CA8-3BCC-4047-9265-3E09F465973D}"/>
              </a:ext>
            </a:extLst>
          </p:cNvPr>
          <p:cNvGraphicFramePr>
            <a:graphicFrameLocks noGrp="1"/>
          </p:cNvGraphicFramePr>
          <p:nvPr>
            <p:ph idx="1"/>
            <p:extLst>
              <p:ext uri="{D42A27DB-BD31-4B8C-83A1-F6EECF244321}">
                <p14:modId xmlns:p14="http://schemas.microsoft.com/office/powerpoint/2010/main" val="2327653072"/>
              </p:ext>
            </p:extLst>
          </p:nvPr>
        </p:nvGraphicFramePr>
        <p:xfrm>
          <a:off x="1677880" y="577049"/>
          <a:ext cx="9961192" cy="57971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hỗ dành sẵn cho Số hiệu Bản chiếu 1">
            <a:extLst>
              <a:ext uri="{FF2B5EF4-FFF2-40B4-BE49-F238E27FC236}">
                <a16:creationId xmlns:a16="http://schemas.microsoft.com/office/drawing/2014/main" id="{2244ADE3-6DDF-4F5D-843E-A0E529AF1F26}"/>
              </a:ext>
            </a:extLst>
          </p:cNvPr>
          <p:cNvSpPr>
            <a:spLocks noGrp="1"/>
          </p:cNvSpPr>
          <p:nvPr>
            <p:ph type="sldNum" sz="quarter" idx="12"/>
          </p:nvPr>
        </p:nvSpPr>
        <p:spPr/>
        <p:txBody>
          <a:bodyPr/>
          <a:lstStyle/>
          <a:p>
            <a:pPr algn="l"/>
            <a:fld id="{FAEF9944-A4F6-4C59-AEBD-678D6480B8EA}" type="slidenum">
              <a:rPr lang="en-US" smtClean="0"/>
              <a:pPr algn="l"/>
              <a:t>14</a:t>
            </a:fld>
            <a:endParaRPr lang="en-US"/>
          </a:p>
        </p:txBody>
      </p:sp>
    </p:spTree>
    <p:extLst>
      <p:ext uri="{BB962C8B-B14F-4D97-AF65-F5344CB8AC3E}">
        <p14:creationId xmlns:p14="http://schemas.microsoft.com/office/powerpoint/2010/main" val="206933082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prstClr val="white"/>
              </a:solidFill>
              <a:effectLst/>
              <a:uLnTx/>
              <a:uFillTx/>
              <a:latin typeface="Meiryo"/>
              <a:ea typeface="+mn-ea"/>
              <a:cs typeface="+mn-cs"/>
            </a:endParaRPr>
          </a:p>
        </p:txBody>
      </p:sp>
      <p:sp>
        <p:nvSpPr>
          <p:cNvPr id="12" name="Freeform: Shape 11">
            <a:extLst>
              <a:ext uri="{FF2B5EF4-FFF2-40B4-BE49-F238E27FC236}">
                <a16:creationId xmlns:a16="http://schemas.microsoft.com/office/drawing/2014/main" id="{1EC86DB4-572A-4F71-AF8A-2395B4CA77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756583" y="0"/>
            <a:ext cx="11435265" cy="6858000"/>
          </a:xfrm>
          <a:custGeom>
            <a:avLst/>
            <a:gdLst>
              <a:gd name="connsiteX0" fmla="*/ 9925983 w 11435265"/>
              <a:gd name="connsiteY0" fmla="*/ 6858000 h 6858000"/>
              <a:gd name="connsiteX1" fmla="*/ 0 w 11435265"/>
              <a:gd name="connsiteY1" fmla="*/ 6858000 h 6858000"/>
              <a:gd name="connsiteX2" fmla="*/ 0 w 11435265"/>
              <a:gd name="connsiteY2" fmla="*/ 0 h 6858000"/>
              <a:gd name="connsiteX3" fmla="*/ 996904 w 11435265"/>
              <a:gd name="connsiteY3" fmla="*/ 0 h 6858000"/>
              <a:gd name="connsiteX4" fmla="*/ 2426875 w 11435265"/>
              <a:gd name="connsiteY4" fmla="*/ 0 h 6858000"/>
              <a:gd name="connsiteX5" fmla="*/ 4014127 w 11435265"/>
              <a:gd name="connsiteY5" fmla="*/ 0 h 6858000"/>
              <a:gd name="connsiteX6" fmla="*/ 4359595 w 11435265"/>
              <a:gd name="connsiteY6" fmla="*/ 0 h 6858000"/>
              <a:gd name="connsiteX7" fmla="*/ 4647960 w 11435265"/>
              <a:gd name="connsiteY7" fmla="*/ 0 h 6858000"/>
              <a:gd name="connsiteX8" fmla="*/ 4691093 w 11435265"/>
              <a:gd name="connsiteY8" fmla="*/ 0 h 6858000"/>
              <a:gd name="connsiteX9" fmla="*/ 5558544 w 11435265"/>
              <a:gd name="connsiteY9" fmla="*/ 0 h 6858000"/>
              <a:gd name="connsiteX10" fmla="*/ 5570664 w 11435265"/>
              <a:gd name="connsiteY10" fmla="*/ 0 h 6858000"/>
              <a:gd name="connsiteX11" fmla="*/ 5695183 w 11435265"/>
              <a:gd name="connsiteY11" fmla="*/ 0 h 6858000"/>
              <a:gd name="connsiteX12" fmla="*/ 7177357 w 11435265"/>
              <a:gd name="connsiteY12" fmla="*/ 0 h 6858000"/>
              <a:gd name="connsiteX13" fmla="*/ 9824163 w 11435265"/>
              <a:gd name="connsiteY13" fmla="*/ 0 h 6858000"/>
              <a:gd name="connsiteX14" fmla="*/ 9846125 w 11435265"/>
              <a:gd name="connsiteY14" fmla="*/ 16892 h 6858000"/>
              <a:gd name="connsiteX15" fmla="*/ 11435265 w 11435265"/>
              <a:gd name="connsiteY15" fmla="*/ 4079318 h 6858000"/>
              <a:gd name="connsiteX16" fmla="*/ 10261404 w 11435265"/>
              <a:gd name="connsiteY16"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35265" h="6858000">
                <a:moveTo>
                  <a:pt x="9925983" y="6858000"/>
                </a:moveTo>
                <a:lnTo>
                  <a:pt x="0" y="6858000"/>
                </a:lnTo>
                <a:lnTo>
                  <a:pt x="0" y="0"/>
                </a:lnTo>
                <a:lnTo>
                  <a:pt x="996904" y="0"/>
                </a:lnTo>
                <a:lnTo>
                  <a:pt x="2426875" y="0"/>
                </a:lnTo>
                <a:lnTo>
                  <a:pt x="4014127" y="0"/>
                </a:lnTo>
                <a:lnTo>
                  <a:pt x="4359595" y="0"/>
                </a:lnTo>
                <a:lnTo>
                  <a:pt x="4647960" y="0"/>
                </a:lnTo>
                <a:lnTo>
                  <a:pt x="4691093" y="0"/>
                </a:lnTo>
                <a:lnTo>
                  <a:pt x="5558544" y="0"/>
                </a:lnTo>
                <a:lnTo>
                  <a:pt x="5570664" y="0"/>
                </a:lnTo>
                <a:lnTo>
                  <a:pt x="5695183" y="0"/>
                </a:lnTo>
                <a:lnTo>
                  <a:pt x="7177357" y="0"/>
                </a:lnTo>
                <a:lnTo>
                  <a:pt x="9824163" y="0"/>
                </a:lnTo>
                <a:lnTo>
                  <a:pt x="9846125" y="16892"/>
                </a:lnTo>
                <a:cubicBezTo>
                  <a:pt x="10865743" y="850004"/>
                  <a:pt x="11435265" y="2357705"/>
                  <a:pt x="11435265" y="4079318"/>
                </a:cubicBezTo>
                <a:cubicBezTo>
                  <a:pt x="11435265" y="5217633"/>
                  <a:pt x="10916694" y="5903717"/>
                  <a:pt x="10261404" y="654244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200"/>
          </a:p>
        </p:txBody>
      </p:sp>
      <p:sp>
        <p:nvSpPr>
          <p:cNvPr id="14" name="Freeform: Shape 13">
            <a:extLst>
              <a:ext uri="{FF2B5EF4-FFF2-40B4-BE49-F238E27FC236}">
                <a16:creationId xmlns:a16="http://schemas.microsoft.com/office/drawing/2014/main" id="{71BA53A4-C4B7-4189-9FC1-6350B1AB5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341199" y="0"/>
            <a:ext cx="1518348" cy="6858000"/>
          </a:xfrm>
          <a:custGeom>
            <a:avLst/>
            <a:gdLst>
              <a:gd name="connsiteX0" fmla="*/ 19178 w 1518348"/>
              <a:gd name="connsiteY0" fmla="*/ 6858000 h 6858000"/>
              <a:gd name="connsiteX1" fmla="*/ 0 w 1518348"/>
              <a:gd name="connsiteY1" fmla="*/ 6858000 h 6858000"/>
              <a:gd name="connsiteX2" fmla="*/ 241394 w 1518348"/>
              <a:gd name="connsiteY2" fmla="*/ 6638611 h 6858000"/>
              <a:gd name="connsiteX3" fmla="*/ 1493356 w 1518348"/>
              <a:gd name="connsiteY3" fmla="*/ 4142424 h 6858000"/>
              <a:gd name="connsiteX4" fmla="*/ 282053 w 1518348"/>
              <a:gd name="connsiteY4" fmla="*/ 26474 h 6858000"/>
              <a:gd name="connsiteX5" fmla="*/ 256233 w 1518348"/>
              <a:gd name="connsiteY5" fmla="*/ 0 h 6858000"/>
              <a:gd name="connsiteX6" fmla="*/ 273463 w 1518348"/>
              <a:gd name="connsiteY6" fmla="*/ 0 h 6858000"/>
              <a:gd name="connsiteX7" fmla="*/ 300199 w 1518348"/>
              <a:gd name="connsiteY7" fmla="*/ 27414 h 6858000"/>
              <a:gd name="connsiteX8" fmla="*/ 1511501 w 1518348"/>
              <a:gd name="connsiteY8" fmla="*/ 4143362 h 6858000"/>
              <a:gd name="connsiteX9" fmla="*/ 259539 w 1518348"/>
              <a:gd name="connsiteY9" fmla="*/ 663954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8348" h="6858000">
                <a:moveTo>
                  <a:pt x="19178" y="6858000"/>
                </a:moveTo>
                <a:lnTo>
                  <a:pt x="0" y="6858000"/>
                </a:lnTo>
                <a:lnTo>
                  <a:pt x="241394" y="6638611"/>
                </a:lnTo>
                <a:cubicBezTo>
                  <a:pt x="909582" y="6009084"/>
                  <a:pt x="1445892" y="5323498"/>
                  <a:pt x="1493356" y="4142424"/>
                </a:cubicBezTo>
                <a:cubicBezTo>
                  <a:pt x="1560655" y="2467784"/>
                  <a:pt x="1130049" y="962858"/>
                  <a:pt x="282053" y="26474"/>
                </a:cubicBezTo>
                <a:lnTo>
                  <a:pt x="256233" y="0"/>
                </a:lnTo>
                <a:lnTo>
                  <a:pt x="273463" y="0"/>
                </a:lnTo>
                <a:lnTo>
                  <a:pt x="300199" y="27414"/>
                </a:lnTo>
                <a:cubicBezTo>
                  <a:pt x="1148195" y="963796"/>
                  <a:pt x="1578800" y="2468723"/>
                  <a:pt x="1511501" y="4143362"/>
                </a:cubicBezTo>
                <a:cubicBezTo>
                  <a:pt x="1464037" y="5324436"/>
                  <a:pt x="927728" y="6010023"/>
                  <a:pt x="259539" y="6639549"/>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prstClr val="white"/>
              </a:solidFill>
              <a:effectLst/>
              <a:uLnTx/>
              <a:uFillTx/>
              <a:latin typeface="Meiryo"/>
              <a:ea typeface="+mn-ea"/>
              <a:cs typeface="+mn-cs"/>
            </a:endParaRPr>
          </a:p>
        </p:txBody>
      </p:sp>
      <p:sp>
        <p:nvSpPr>
          <p:cNvPr id="16" name="Freeform: Shape 15">
            <a:extLst>
              <a:ext uri="{FF2B5EF4-FFF2-40B4-BE49-F238E27FC236}">
                <a16:creationId xmlns:a16="http://schemas.microsoft.com/office/drawing/2014/main" id="{5558AD6E-B070-4640-AA07-87E208983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552928" y="0"/>
            <a:ext cx="1644534" cy="6858000"/>
          </a:xfrm>
          <a:custGeom>
            <a:avLst/>
            <a:gdLst>
              <a:gd name="connsiteX0" fmla="*/ 135252 w 1644534"/>
              <a:gd name="connsiteY0" fmla="*/ 6858000 h 6858000"/>
              <a:gd name="connsiteX1" fmla="*/ 101819 w 1644534"/>
              <a:gd name="connsiteY1" fmla="*/ 6858000 h 6858000"/>
              <a:gd name="connsiteX2" fmla="*/ 437240 w 1644534"/>
              <a:gd name="connsiteY2" fmla="*/ 6542447 h 6858000"/>
              <a:gd name="connsiteX3" fmla="*/ 1611101 w 1644534"/>
              <a:gd name="connsiteY3" fmla="*/ 4079318 h 6858000"/>
              <a:gd name="connsiteX4" fmla="*/ 21961 w 1644534"/>
              <a:gd name="connsiteY4" fmla="*/ 16892 h 6858000"/>
              <a:gd name="connsiteX5" fmla="*/ 0 w 1644534"/>
              <a:gd name="connsiteY5" fmla="*/ 0 h 6858000"/>
              <a:gd name="connsiteX6" fmla="*/ 33433 w 1644534"/>
              <a:gd name="connsiteY6" fmla="*/ 0 h 6858000"/>
              <a:gd name="connsiteX7" fmla="*/ 55394 w 1644534"/>
              <a:gd name="connsiteY7" fmla="*/ 16892 h 6858000"/>
              <a:gd name="connsiteX8" fmla="*/ 1644534 w 1644534"/>
              <a:gd name="connsiteY8" fmla="*/ 4079318 h 6858000"/>
              <a:gd name="connsiteX9" fmla="*/ 470673 w 1644534"/>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534" h="6858000">
                <a:moveTo>
                  <a:pt x="135252" y="6858000"/>
                </a:moveTo>
                <a:lnTo>
                  <a:pt x="101819" y="6858000"/>
                </a:lnTo>
                <a:lnTo>
                  <a:pt x="437240" y="6542447"/>
                </a:lnTo>
                <a:cubicBezTo>
                  <a:pt x="1092531" y="5903717"/>
                  <a:pt x="1611101" y="5217633"/>
                  <a:pt x="1611101" y="4079318"/>
                </a:cubicBezTo>
                <a:cubicBezTo>
                  <a:pt x="1611101" y="2357705"/>
                  <a:pt x="1041580" y="850004"/>
                  <a:pt x="21961" y="16892"/>
                </a:cubicBezTo>
                <a:lnTo>
                  <a:pt x="0" y="0"/>
                </a:lnTo>
                <a:lnTo>
                  <a:pt x="33433" y="0"/>
                </a:lnTo>
                <a:lnTo>
                  <a:pt x="55394" y="16892"/>
                </a:lnTo>
                <a:cubicBezTo>
                  <a:pt x="1075012" y="850004"/>
                  <a:pt x="1644534" y="2357705"/>
                  <a:pt x="1644534" y="4079318"/>
                </a:cubicBezTo>
                <a:cubicBezTo>
                  <a:pt x="1644534" y="5217633"/>
                  <a:pt x="1125963" y="5903717"/>
                  <a:pt x="470673" y="654244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36ACFB69-D148-449E-AC5A-C55AA20A7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88858" y="0"/>
            <a:ext cx="1461546" cy="6858000"/>
          </a:xfrm>
          <a:custGeom>
            <a:avLst/>
            <a:gdLst>
              <a:gd name="connsiteX0" fmla="*/ 107940 w 1461546"/>
              <a:gd name="connsiteY0" fmla="*/ 6858000 h 6858000"/>
              <a:gd name="connsiteX1" fmla="*/ 91317 w 1461546"/>
              <a:gd name="connsiteY1" fmla="*/ 6858000 h 6858000"/>
              <a:gd name="connsiteX2" fmla="*/ 392141 w 1461546"/>
              <a:gd name="connsiteY2" fmla="*/ 6542447 h 6858000"/>
              <a:gd name="connsiteX3" fmla="*/ 1444924 w 1461546"/>
              <a:gd name="connsiteY3" fmla="*/ 4079318 h 6858000"/>
              <a:gd name="connsiteX4" fmla="*/ 19696 w 1461546"/>
              <a:gd name="connsiteY4" fmla="*/ 16892 h 6858000"/>
              <a:gd name="connsiteX5" fmla="*/ 0 w 1461546"/>
              <a:gd name="connsiteY5" fmla="*/ 0 h 6858000"/>
              <a:gd name="connsiteX6" fmla="*/ 16622 w 1461546"/>
              <a:gd name="connsiteY6" fmla="*/ 0 h 6858000"/>
              <a:gd name="connsiteX7" fmla="*/ 36319 w 1461546"/>
              <a:gd name="connsiteY7" fmla="*/ 16892 h 6858000"/>
              <a:gd name="connsiteX8" fmla="*/ 1461546 w 1461546"/>
              <a:gd name="connsiteY8" fmla="*/ 4079318 h 6858000"/>
              <a:gd name="connsiteX9" fmla="*/ 408763 w 1461546"/>
              <a:gd name="connsiteY9" fmla="*/ 6542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1546" h="6858000">
                <a:moveTo>
                  <a:pt x="107940" y="6858000"/>
                </a:moveTo>
                <a:lnTo>
                  <a:pt x="91317" y="6858000"/>
                </a:lnTo>
                <a:lnTo>
                  <a:pt x="392141" y="6542447"/>
                </a:lnTo>
                <a:cubicBezTo>
                  <a:pt x="979841" y="5903717"/>
                  <a:pt x="1444924" y="5217633"/>
                  <a:pt x="1444924" y="4079318"/>
                </a:cubicBezTo>
                <a:cubicBezTo>
                  <a:pt x="1444924" y="2357705"/>
                  <a:pt x="934146" y="850004"/>
                  <a:pt x="19696" y="16892"/>
                </a:cubicBezTo>
                <a:lnTo>
                  <a:pt x="0" y="0"/>
                </a:lnTo>
                <a:lnTo>
                  <a:pt x="16622" y="0"/>
                </a:lnTo>
                <a:lnTo>
                  <a:pt x="36319" y="16892"/>
                </a:lnTo>
                <a:cubicBezTo>
                  <a:pt x="950768" y="850004"/>
                  <a:pt x="1461546" y="2357705"/>
                  <a:pt x="1461546" y="4079318"/>
                </a:cubicBezTo>
                <a:cubicBezTo>
                  <a:pt x="1461546" y="5217633"/>
                  <a:pt x="996464" y="5903717"/>
                  <a:pt x="408763" y="654244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2200" b="0" i="0" u="none" strike="noStrike" kern="1200" cap="none" spc="0" normalizeH="0" baseline="0" noProof="0">
              <a:ln>
                <a:noFill/>
              </a:ln>
              <a:solidFill>
                <a:prstClr val="white"/>
              </a:solidFill>
              <a:effectLst/>
              <a:uLnTx/>
              <a:uFillTx/>
              <a:latin typeface="Meiryo"/>
              <a:ea typeface="+mn-ea"/>
              <a:cs typeface="+mn-cs"/>
            </a:endParaRPr>
          </a:p>
        </p:txBody>
      </p:sp>
      <p:graphicFrame>
        <p:nvGraphicFramePr>
          <p:cNvPr id="5" name="Chỗ dành sẵn cho Nội dung 2">
            <a:extLst>
              <a:ext uri="{FF2B5EF4-FFF2-40B4-BE49-F238E27FC236}">
                <a16:creationId xmlns:a16="http://schemas.microsoft.com/office/drawing/2014/main" id="{303B2CA8-3BCC-4047-9265-3E09F465973D}"/>
              </a:ext>
            </a:extLst>
          </p:cNvPr>
          <p:cNvGraphicFramePr>
            <a:graphicFrameLocks noGrp="1"/>
          </p:cNvGraphicFramePr>
          <p:nvPr>
            <p:ph idx="1"/>
            <p:extLst>
              <p:ext uri="{D42A27DB-BD31-4B8C-83A1-F6EECF244321}">
                <p14:modId xmlns:p14="http://schemas.microsoft.com/office/powerpoint/2010/main" val="3632027595"/>
              </p:ext>
            </p:extLst>
          </p:nvPr>
        </p:nvGraphicFramePr>
        <p:xfrm>
          <a:off x="1343025" y="301841"/>
          <a:ext cx="10092392" cy="59480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Chỗ dành sẵn cho Số hiệu Bản chiếu 1">
            <a:extLst>
              <a:ext uri="{FF2B5EF4-FFF2-40B4-BE49-F238E27FC236}">
                <a16:creationId xmlns:a16="http://schemas.microsoft.com/office/drawing/2014/main" id="{2244ADE3-6DDF-4F5D-843E-A0E529AF1F26}"/>
              </a:ext>
            </a:extLst>
          </p:cNvPr>
          <p:cNvSpPr>
            <a:spLocks noGrp="1"/>
          </p:cNvSpPr>
          <p:nvPr>
            <p:ph type="sldNum" sz="quarter" idx="12"/>
          </p:nvPr>
        </p:nvSpPr>
        <p:spPr/>
        <p:txBody>
          <a:bodyPr/>
          <a:lstStyle/>
          <a:p>
            <a:pPr algn="l"/>
            <a:fld id="{FAEF9944-A4F6-4C59-AEBD-678D6480B8EA}" type="slidenum">
              <a:rPr lang="en-US" smtClean="0"/>
              <a:pPr algn="l"/>
              <a:t>15</a:t>
            </a:fld>
            <a:endParaRPr lang="en-US"/>
          </a:p>
        </p:txBody>
      </p:sp>
    </p:spTree>
    <p:extLst>
      <p:ext uri="{BB962C8B-B14F-4D97-AF65-F5344CB8AC3E}">
        <p14:creationId xmlns:p14="http://schemas.microsoft.com/office/powerpoint/2010/main" val="4744111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circle(in)">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êu đề 1">
            <a:extLst>
              <a:ext uri="{FF2B5EF4-FFF2-40B4-BE49-F238E27FC236}">
                <a16:creationId xmlns:a16="http://schemas.microsoft.com/office/drawing/2014/main" id="{ADA9B725-5269-4F63-A96E-32AE890B4686}"/>
              </a:ext>
            </a:extLst>
          </p:cNvPr>
          <p:cNvSpPr>
            <a:spLocks noGrp="1"/>
          </p:cNvSpPr>
          <p:nvPr>
            <p:ph type="title"/>
          </p:nvPr>
        </p:nvSpPr>
        <p:spPr>
          <a:xfrm>
            <a:off x="1" y="442913"/>
            <a:ext cx="12192000" cy="1368132"/>
          </a:xfrm>
        </p:spPr>
        <p:txBody>
          <a:bodyPr anchor="b">
            <a:normAutofit fontScale="90000"/>
          </a:bodyPr>
          <a:lstStyle/>
          <a:p>
            <a:pPr algn="ctr">
              <a:lnSpc>
                <a:spcPct val="120000"/>
              </a:lnSpc>
            </a:pPr>
            <a:r>
              <a:rPr lang="en-US" sz="4000" dirty="0" err="1">
                <a:latin typeface="Tahoma" panose="020B0604030504040204" pitchFamily="34" charset="0"/>
                <a:ea typeface="Tahoma" panose="020B0604030504040204" pitchFamily="34" charset="0"/>
                <a:cs typeface="Tahoma" panose="020B0604030504040204" pitchFamily="34" charset="0"/>
              </a:rPr>
              <a:t>Áp</a:t>
            </a:r>
            <a:r>
              <a:rPr lang="en-US" sz="4000" dirty="0">
                <a:latin typeface="Tahoma" panose="020B0604030504040204" pitchFamily="34" charset="0"/>
                <a:ea typeface="Tahoma" panose="020B0604030504040204" pitchFamily="34" charset="0"/>
                <a:cs typeface="Tahoma" panose="020B0604030504040204" pitchFamily="34" charset="0"/>
              </a:rPr>
              <a:t> </a:t>
            </a:r>
            <a:r>
              <a:rPr lang="en-US" sz="4000" dirty="0" err="1">
                <a:latin typeface="Tahoma" panose="020B0604030504040204" pitchFamily="34" charset="0"/>
                <a:ea typeface="Tahoma" panose="020B0604030504040204" pitchFamily="34" charset="0"/>
                <a:cs typeface="Tahoma" panose="020B0604030504040204" pitchFamily="34" charset="0"/>
              </a:rPr>
              <a:t>dụng</a:t>
            </a:r>
            <a:r>
              <a:rPr lang="en-US" sz="4000" dirty="0">
                <a:latin typeface="Tahoma" panose="020B0604030504040204" pitchFamily="34" charset="0"/>
                <a:ea typeface="Tahoma" panose="020B0604030504040204" pitchFamily="34" charset="0"/>
                <a:cs typeface="Tahoma" panose="020B0604030504040204" pitchFamily="34" charset="0"/>
              </a:rPr>
              <a:t> </a:t>
            </a:r>
            <a:r>
              <a:rPr lang="en-US" sz="4000" dirty="0" err="1">
                <a:latin typeface="Tahoma" panose="020B0604030504040204" pitchFamily="34" charset="0"/>
                <a:ea typeface="Tahoma" panose="020B0604030504040204" pitchFamily="34" charset="0"/>
                <a:cs typeface="Tahoma" panose="020B0604030504040204" pitchFamily="34" charset="0"/>
              </a:rPr>
              <a:t>trong</a:t>
            </a:r>
            <a:r>
              <a:rPr lang="en-US" sz="4000" dirty="0">
                <a:latin typeface="Tahoma" panose="020B0604030504040204" pitchFamily="34" charset="0"/>
                <a:ea typeface="Tahoma" panose="020B0604030504040204" pitchFamily="34" charset="0"/>
                <a:cs typeface="Tahoma" panose="020B0604030504040204" pitchFamily="34" charset="0"/>
              </a:rPr>
              <a:t> </a:t>
            </a:r>
            <a:r>
              <a:rPr lang="en-US" sz="4000" dirty="0" err="1">
                <a:latin typeface="Tahoma" panose="020B0604030504040204" pitchFamily="34" charset="0"/>
                <a:ea typeface="Tahoma" panose="020B0604030504040204" pitchFamily="34" charset="0"/>
                <a:cs typeface="Tahoma" panose="020B0604030504040204" pitchFamily="34" charset="0"/>
              </a:rPr>
              <a:t>các</a:t>
            </a:r>
            <a:r>
              <a:rPr lang="en-US" sz="4000" dirty="0">
                <a:latin typeface="Tahoma" panose="020B0604030504040204" pitchFamily="34" charset="0"/>
                <a:ea typeface="Tahoma" panose="020B0604030504040204" pitchFamily="34" charset="0"/>
                <a:cs typeface="Tahoma" panose="020B0604030504040204" pitchFamily="34" charset="0"/>
              </a:rPr>
              <a:t> </a:t>
            </a:r>
            <a:r>
              <a:rPr lang="en-US" sz="4000" dirty="0" err="1">
                <a:latin typeface="Tahoma" panose="020B0604030504040204" pitchFamily="34" charset="0"/>
                <a:ea typeface="Tahoma" panose="020B0604030504040204" pitchFamily="34" charset="0"/>
                <a:cs typeface="Tahoma" panose="020B0604030504040204" pitchFamily="34" charset="0"/>
              </a:rPr>
              <a:t>bài</a:t>
            </a:r>
            <a:r>
              <a:rPr lang="en-US" sz="4000" dirty="0">
                <a:latin typeface="Tahoma" panose="020B0604030504040204" pitchFamily="34" charset="0"/>
                <a:ea typeface="Tahoma" panose="020B0604030504040204" pitchFamily="34" charset="0"/>
                <a:cs typeface="Tahoma" panose="020B0604030504040204" pitchFamily="34" charset="0"/>
              </a:rPr>
              <a:t> </a:t>
            </a:r>
            <a:r>
              <a:rPr lang="en-US" sz="4000" dirty="0" err="1">
                <a:latin typeface="Tahoma" panose="020B0604030504040204" pitchFamily="34" charset="0"/>
                <a:ea typeface="Tahoma" panose="020B0604030504040204" pitchFamily="34" charset="0"/>
                <a:cs typeface="Tahoma" panose="020B0604030504040204" pitchFamily="34" charset="0"/>
              </a:rPr>
              <a:t>toán</a:t>
            </a:r>
            <a:br>
              <a:rPr lang="en-US" sz="3000" dirty="0">
                <a:latin typeface="Tahoma" panose="020B0604030504040204" pitchFamily="34" charset="0"/>
                <a:ea typeface="Tahoma" panose="020B0604030504040204" pitchFamily="34" charset="0"/>
                <a:cs typeface="Tahoma" panose="020B0604030504040204" pitchFamily="34" charset="0"/>
              </a:rPr>
            </a:b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3" name="Chỗ dành sẵn cho Nội dung 2">
            <a:extLst>
              <a:ext uri="{FF2B5EF4-FFF2-40B4-BE49-F238E27FC236}">
                <a16:creationId xmlns:a16="http://schemas.microsoft.com/office/drawing/2014/main" id="{D4EE7F9C-26F6-42B7-B56B-42B53DED3081}"/>
              </a:ext>
            </a:extLst>
          </p:cNvPr>
          <p:cNvSpPr>
            <a:spLocks noGrp="1"/>
          </p:cNvSpPr>
          <p:nvPr>
            <p:ph idx="1"/>
          </p:nvPr>
        </p:nvSpPr>
        <p:spPr>
          <a:xfrm>
            <a:off x="1873187" y="1971173"/>
            <a:ext cx="9330431" cy="2939860"/>
          </a:xfrm>
        </p:spPr>
        <p:txBody>
          <a:bodyPr>
            <a:normAutofit lnSpcReduction="10000"/>
          </a:bodyPr>
          <a:lstStyle/>
          <a:p>
            <a:pPr fontAlgn="base"/>
            <a:r>
              <a:rPr lang="vi-VN" sz="2400" b="0" i="0" dirty="0">
                <a:effectLst/>
                <a:latin typeface="Tahoma" panose="020B0604030504040204" pitchFamily="34" charset="0"/>
                <a:ea typeface="Tahoma" panose="020B0604030504040204" pitchFamily="34" charset="0"/>
                <a:cs typeface="Tahoma" panose="020B0604030504040204" pitchFamily="34" charset="0"/>
              </a:rPr>
              <a:t>Hãy viết chương trình tìm các nghiệm của một phương trình</a:t>
            </a:r>
            <a:r>
              <a:rPr lang="en-US" sz="2400" b="0" i="0" dirty="0">
                <a:effectLst/>
                <a:latin typeface="Tahoma" panose="020B0604030504040204" pitchFamily="34" charset="0"/>
                <a:ea typeface="Tahoma" panose="020B0604030504040204" pitchFamily="34" charset="0"/>
                <a:cs typeface="Tahoma" panose="020B0604030504040204" pitchFamily="34" charset="0"/>
              </a:rPr>
              <a:t>: ax</a:t>
            </a:r>
            <a:r>
              <a:rPr lang="en-US" sz="2400" b="0" i="0" baseline="30000" dirty="0">
                <a:effectLst/>
                <a:latin typeface="Tahoma" panose="020B0604030504040204" pitchFamily="34" charset="0"/>
                <a:ea typeface="Tahoma" panose="020B0604030504040204" pitchFamily="34" charset="0"/>
                <a:cs typeface="Tahoma" panose="020B0604030504040204" pitchFamily="34" charset="0"/>
              </a:rPr>
              <a:t>2</a:t>
            </a:r>
            <a:r>
              <a:rPr lang="en-US" sz="2400" b="0" i="0" dirty="0">
                <a:effectLst/>
                <a:latin typeface="Tahoma" panose="020B0604030504040204" pitchFamily="34" charset="0"/>
                <a:ea typeface="Tahoma" panose="020B0604030504040204" pitchFamily="34" charset="0"/>
                <a:cs typeface="Tahoma" panose="020B0604030504040204" pitchFamily="34" charset="0"/>
              </a:rPr>
              <a:t>+bx+c=0 </a:t>
            </a:r>
            <a:r>
              <a:rPr lang="vi-VN" sz="2400" b="0" i="0" dirty="0">
                <a:effectLst/>
                <a:latin typeface="Tahoma" panose="020B0604030504040204" pitchFamily="34" charset="0"/>
                <a:ea typeface="Tahoma" panose="020B0604030504040204" pitchFamily="34" charset="0"/>
                <a:cs typeface="Tahoma" panose="020B0604030504040204" pitchFamily="34" charset="0"/>
              </a:rPr>
              <a:t>rồi in ra màn hình các nghiệm đó.</a:t>
            </a:r>
          </a:p>
          <a:p>
            <a:pPr fontAlgn="base">
              <a:buFont typeface="+mj-lt"/>
              <a:buAutoNum type="arabicPeriod"/>
            </a:pPr>
            <a:r>
              <a:rPr lang="en-US" sz="2400" b="0" i="0" dirty="0">
                <a:effectLst/>
                <a:latin typeface="Tahoma" panose="020B0604030504040204" pitchFamily="34" charset="0"/>
                <a:ea typeface="Tahoma" panose="020B0604030504040204" pitchFamily="34" charset="0"/>
                <a:cs typeface="Tahoma" panose="020B0604030504040204" pitchFamily="34" charset="0"/>
              </a:rPr>
              <a:t> </a:t>
            </a:r>
            <a:r>
              <a:rPr lang="vi-VN" sz="2400" b="0" i="0" dirty="0">
                <a:effectLst/>
                <a:latin typeface="Tahoma" panose="020B0604030504040204" pitchFamily="34" charset="0"/>
                <a:ea typeface="Tahoma" panose="020B0604030504040204" pitchFamily="34" charset="0"/>
                <a:cs typeface="Tahoma" panose="020B0604030504040204" pitchFamily="34" charset="0"/>
              </a:rPr>
              <a:t>Input: Nhập vào trên cùng một dòng 3 số nguyên a,</a:t>
            </a:r>
            <a:r>
              <a:rPr lang="en-US" sz="2400" b="0" i="0" dirty="0">
                <a:effectLst/>
                <a:latin typeface="Tahoma" panose="020B0604030504040204" pitchFamily="34" charset="0"/>
                <a:ea typeface="Tahoma" panose="020B0604030504040204" pitchFamily="34" charset="0"/>
                <a:cs typeface="Tahoma" panose="020B0604030504040204" pitchFamily="34" charset="0"/>
              </a:rPr>
              <a:t> </a:t>
            </a:r>
            <a:r>
              <a:rPr lang="vi-VN" sz="2400" b="0" i="0" dirty="0">
                <a:effectLst/>
                <a:latin typeface="Tahoma" panose="020B0604030504040204" pitchFamily="34" charset="0"/>
                <a:ea typeface="Tahoma" panose="020B0604030504040204" pitchFamily="34" charset="0"/>
                <a:cs typeface="Tahoma" panose="020B0604030504040204" pitchFamily="34" charset="0"/>
              </a:rPr>
              <a:t>b,</a:t>
            </a:r>
            <a:r>
              <a:rPr lang="en-US" sz="2400" b="0" i="0" dirty="0">
                <a:effectLst/>
                <a:latin typeface="Tahoma" panose="020B0604030504040204" pitchFamily="34" charset="0"/>
                <a:ea typeface="Tahoma" panose="020B0604030504040204" pitchFamily="34" charset="0"/>
                <a:cs typeface="Tahoma" panose="020B0604030504040204" pitchFamily="34" charset="0"/>
              </a:rPr>
              <a:t> </a:t>
            </a:r>
            <a:r>
              <a:rPr lang="vi-VN" sz="2400" b="0" i="0" dirty="0">
                <a:effectLst/>
                <a:latin typeface="Tahoma" panose="020B0604030504040204" pitchFamily="34" charset="0"/>
                <a:ea typeface="Tahoma" panose="020B0604030504040204" pitchFamily="34" charset="0"/>
                <a:cs typeface="Tahoma" panose="020B0604030504040204" pitchFamily="34" charset="0"/>
              </a:rPr>
              <a:t>c tương ứng với các hệ số của phương trình.</a:t>
            </a:r>
          </a:p>
          <a:p>
            <a:pPr fontAlgn="base">
              <a:buFont typeface="+mj-lt"/>
              <a:buAutoNum type="arabicPeriod"/>
            </a:pPr>
            <a:r>
              <a:rPr lang="en-US" sz="2400" b="0" i="0" dirty="0">
                <a:effectLst/>
                <a:latin typeface="Tahoma" panose="020B0604030504040204" pitchFamily="34" charset="0"/>
                <a:ea typeface="Tahoma" panose="020B0604030504040204" pitchFamily="34" charset="0"/>
                <a:cs typeface="Tahoma" panose="020B0604030504040204" pitchFamily="34" charset="0"/>
              </a:rPr>
              <a:t> </a:t>
            </a:r>
            <a:r>
              <a:rPr lang="vi-VN" sz="2400" b="0" i="0" dirty="0">
                <a:effectLst/>
                <a:latin typeface="Tahoma" panose="020B0604030504040204" pitchFamily="34" charset="0"/>
                <a:ea typeface="Tahoma" panose="020B0604030504040204" pitchFamily="34" charset="0"/>
                <a:cs typeface="Tahoma" panose="020B0604030504040204" pitchFamily="34" charset="0"/>
              </a:rPr>
              <a:t>Output: In ra kết quả nghiệm của phương trình.</a:t>
            </a:r>
          </a:p>
          <a:p>
            <a:endParaRPr lang="en-US" dirty="0">
              <a:latin typeface="Times New Roman" panose="02020603050405020304" pitchFamily="18" charset="0"/>
              <a:cs typeface="Times New Roman" panose="02020603050405020304" pitchFamily="18" charset="0"/>
            </a:endParaRPr>
          </a:p>
        </p:txBody>
      </p:sp>
      <p:sp>
        <p:nvSpPr>
          <p:cNvPr id="4" name="Chỗ dành sẵn cho Số hiệu Bản chiếu 3">
            <a:extLst>
              <a:ext uri="{FF2B5EF4-FFF2-40B4-BE49-F238E27FC236}">
                <a16:creationId xmlns:a16="http://schemas.microsoft.com/office/drawing/2014/main" id="{26783B0B-54AE-44B7-AA7C-8A8A43EB4AAE}"/>
              </a:ext>
            </a:extLst>
          </p:cNvPr>
          <p:cNvSpPr>
            <a:spLocks noGrp="1"/>
          </p:cNvSpPr>
          <p:nvPr>
            <p:ph type="sldNum" sz="quarter" idx="12"/>
          </p:nvPr>
        </p:nvSpPr>
        <p:spPr/>
        <p:txBody>
          <a:bodyPr/>
          <a:lstStyle/>
          <a:p>
            <a:pPr algn="l"/>
            <a:fld id="{FAEF9944-A4F6-4C59-AEBD-678D6480B8EA}" type="slidenum">
              <a:rPr lang="en-US" smtClean="0"/>
              <a:pPr algn="l"/>
              <a:t>16</a:t>
            </a:fld>
            <a:endParaRPr lang="en-US"/>
          </a:p>
        </p:txBody>
      </p:sp>
    </p:spTree>
    <p:extLst>
      <p:ext uri="{BB962C8B-B14F-4D97-AF65-F5344CB8AC3E}">
        <p14:creationId xmlns:p14="http://schemas.microsoft.com/office/powerpoint/2010/main" val="179078594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20" name="Group 10">
            <a:extLst>
              <a:ext uri="{FF2B5EF4-FFF2-40B4-BE49-F238E27FC236}">
                <a16:creationId xmlns:a16="http://schemas.microsoft.com/office/drawing/2014/main" id="{54E5F18F-9D70-4BE5-8A38-603463EE84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7626" y="0"/>
            <a:ext cx="10678291" cy="6858000"/>
            <a:chOff x="547626" y="0"/>
            <a:chExt cx="10678291" cy="6858000"/>
          </a:xfrm>
        </p:grpSpPr>
        <p:sp>
          <p:nvSpPr>
            <p:cNvPr id="12" name="Freeform: Shape 11">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12">
              <a:extLst>
                <a:ext uri="{FF2B5EF4-FFF2-40B4-BE49-F238E27FC236}">
                  <a16:creationId xmlns:a16="http://schemas.microsoft.com/office/drawing/2014/main" id="{00981015-32A2-4B76-9F2E-0A8D6EC8EC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4762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2" name="Freeform: Shape 13">
              <a:extLst>
                <a:ext uri="{FF2B5EF4-FFF2-40B4-BE49-F238E27FC236}">
                  <a16:creationId xmlns:a16="http://schemas.microsoft.com/office/drawing/2014/main" id="{D38532F4-8B67-47B7-B58A-5DD3E1BE52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76092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3" name="Freeform: Shape 14">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26724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4" name="Freeform: Shape 15">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5" name="Freeform: Shape 16">
              <a:extLst>
                <a:ext uri="{FF2B5EF4-FFF2-40B4-BE49-F238E27FC236}">
                  <a16:creationId xmlns:a16="http://schemas.microsoft.com/office/drawing/2014/main" id="{6E37E2DD-C7FE-4D6C-8F1D-5031E96A7F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7618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778B68BA-AB87-4EB5-97C2-F1F304E19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4494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4" name="Tiêu đề 1">
            <a:extLst>
              <a:ext uri="{FF2B5EF4-FFF2-40B4-BE49-F238E27FC236}">
                <a16:creationId xmlns:a16="http://schemas.microsoft.com/office/drawing/2014/main" id="{9960234F-69BE-4B2C-B6B6-96879EC691D9}"/>
              </a:ext>
            </a:extLst>
          </p:cNvPr>
          <p:cNvSpPr>
            <a:spLocks noGrp="1"/>
          </p:cNvSpPr>
          <p:nvPr>
            <p:ph type="ctrTitle"/>
          </p:nvPr>
        </p:nvSpPr>
        <p:spPr>
          <a:xfrm>
            <a:off x="1981522" y="721301"/>
            <a:ext cx="7810500" cy="639695"/>
          </a:xfrm>
        </p:spPr>
        <p:txBody>
          <a:bodyPr anchor="b">
            <a:noAutofit/>
          </a:bodyPr>
          <a:lstStyle/>
          <a:p>
            <a:pPr algn="ctr"/>
            <a:r>
              <a:rPr lang="en-US" sz="3200" dirty="0" err="1">
                <a:latin typeface="Tahoma" panose="020B0604030504040204" pitchFamily="34" charset="0"/>
                <a:ea typeface="Tahoma" panose="020B0604030504040204" pitchFamily="34" charset="0"/>
                <a:cs typeface="Tahoma" panose="020B0604030504040204" pitchFamily="34" charset="0"/>
              </a:rPr>
              <a:t>Các</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trường</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hợp</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có</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thể</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xảy</a:t>
            </a:r>
            <a:r>
              <a:rPr lang="en-US" sz="3200" dirty="0">
                <a:latin typeface="Tahoma" panose="020B0604030504040204" pitchFamily="34" charset="0"/>
                <a:ea typeface="Tahoma" panose="020B0604030504040204" pitchFamily="34" charset="0"/>
                <a:cs typeface="Tahoma" panose="020B0604030504040204" pitchFamily="34" charset="0"/>
              </a:rPr>
              <a:t> ra:</a:t>
            </a:r>
          </a:p>
        </p:txBody>
      </p:sp>
      <mc:AlternateContent xmlns:mc="http://schemas.openxmlformats.org/markup-compatibility/2006" xmlns:a14="http://schemas.microsoft.com/office/drawing/2010/main">
        <mc:Choice Requires="a14">
          <p:sp>
            <p:nvSpPr>
              <p:cNvPr id="26" name="Chỗ dành sẵn cho Nội dung 2">
                <a:extLst>
                  <a:ext uri="{FF2B5EF4-FFF2-40B4-BE49-F238E27FC236}">
                    <a16:creationId xmlns:a16="http://schemas.microsoft.com/office/drawing/2014/main" id="{B01389E5-10B1-421A-979D-8D9955F2B33E}"/>
                  </a:ext>
                </a:extLst>
              </p:cNvPr>
              <p:cNvSpPr txBox="1">
                <a:spLocks/>
              </p:cNvSpPr>
              <p:nvPr/>
            </p:nvSpPr>
            <p:spPr>
              <a:xfrm>
                <a:off x="2282979" y="2005716"/>
                <a:ext cx="7908585" cy="3116700"/>
              </a:xfrm>
              <a:prstGeom prst="rect">
                <a:avLst/>
              </a:prstGeom>
            </p:spPr>
            <p:txBody>
              <a:bodyPr vert="horz" lIns="109728" tIns="109728" rIns="109728" bIns="91440" rtlCol="0">
                <a:noAutofit/>
              </a:bodyPr>
              <a:lstStyle>
                <a:lvl1pPr marL="0" indent="0" algn="l" defTabSz="914400" rtl="0" eaLnBrk="1" latinLnBrk="0" hangingPunct="1">
                  <a:lnSpc>
                    <a:spcPct val="130000"/>
                  </a:lnSpc>
                  <a:spcBef>
                    <a:spcPts val="930"/>
                  </a:spcBef>
                  <a:buFont typeface="Corbel" panose="020B0503020204020204" pitchFamily="34" charset="0"/>
                  <a:buNone/>
                  <a:defRPr sz="2400" b="0" kern="1200" spc="150" baseline="0">
                    <a:solidFill>
                      <a:schemeClr val="tx1">
                        <a:lumMod val="85000"/>
                        <a:lumOff val="15000"/>
                      </a:schemeClr>
                    </a:solidFill>
                    <a:latin typeface="+mn-lt"/>
                    <a:ea typeface="+mn-ea"/>
                    <a:cs typeface="+mn-cs"/>
                  </a:defRPr>
                </a:lvl1pPr>
                <a:lvl2pPr marL="457200" indent="0" algn="ctr" defTabSz="914400" rtl="0" eaLnBrk="1" latinLnBrk="0" hangingPunct="1">
                  <a:lnSpc>
                    <a:spcPct val="140000"/>
                  </a:lnSpc>
                  <a:spcBef>
                    <a:spcPts val="930"/>
                  </a:spcBef>
                  <a:buFont typeface="Corbel" panose="020B0503020204020204" pitchFamily="34" charset="0"/>
                  <a:buNone/>
                  <a:defRPr sz="2000" kern="1200" spc="150" baseline="0">
                    <a:solidFill>
                      <a:schemeClr val="tx1">
                        <a:lumMod val="75000"/>
                        <a:lumOff val="25000"/>
                      </a:schemeClr>
                    </a:solidFill>
                    <a:latin typeface="+mn-lt"/>
                    <a:ea typeface="+mn-ea"/>
                    <a:cs typeface="+mn-cs"/>
                  </a:defRPr>
                </a:lvl2pPr>
                <a:lvl3pPr marL="914400" indent="0" algn="ctr" defTabSz="914400" rtl="0" eaLnBrk="1" latinLnBrk="0" hangingPunct="1">
                  <a:lnSpc>
                    <a:spcPct val="140000"/>
                  </a:lnSpc>
                  <a:spcBef>
                    <a:spcPts val="930"/>
                  </a:spcBef>
                  <a:buFont typeface="Corbel" panose="020B0503020204020204" pitchFamily="34" charset="0"/>
                  <a:buNone/>
                  <a:defRPr sz="1800" i="1" kern="1200" spc="150" baseline="0">
                    <a:solidFill>
                      <a:schemeClr val="tx1">
                        <a:lumMod val="75000"/>
                        <a:lumOff val="25000"/>
                      </a:schemeClr>
                    </a:solidFill>
                    <a:latin typeface="+mn-lt"/>
                    <a:ea typeface="+mn-ea"/>
                    <a:cs typeface="+mn-cs"/>
                  </a:defRPr>
                </a:lvl3pPr>
                <a:lvl4pPr marL="1371600" indent="0" algn="ctr"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4pPr>
                <a:lvl5pPr marL="1828800" indent="0" algn="ctr" defTabSz="914400" rtl="0" eaLnBrk="1" latinLnBrk="0" hangingPunct="1">
                  <a:lnSpc>
                    <a:spcPct val="140000"/>
                  </a:lnSpc>
                  <a:spcBef>
                    <a:spcPts val="930"/>
                  </a:spcBef>
                  <a:buFont typeface="Corbel" panose="020B0503020204020204" pitchFamily="34" charset="0"/>
                  <a:buNone/>
                  <a:defRPr sz="1600" i="1" kern="1200" spc="150" baseline="0">
                    <a:solidFill>
                      <a:schemeClr val="tx1">
                        <a:lumMod val="75000"/>
                        <a:lumOff val="25000"/>
                      </a:schemeClr>
                    </a:solidFill>
                    <a:latin typeface="+mn-lt"/>
                    <a:ea typeface="+mn-ea"/>
                    <a:cs typeface="+mn-cs"/>
                  </a:defRPr>
                </a:lvl5pPr>
                <a:lvl6pPr marL="22860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6pPr>
                <a:lvl7pPr marL="27432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7pPr>
                <a:lvl8pPr marL="32004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8pPr>
                <a:lvl9pPr marL="36576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9pPr>
              </a:lstStyle>
              <a:p>
                <a:r>
                  <a:rPr lang="en-US" b="1"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a=0:</a:t>
                </a:r>
              </a:p>
              <a:p>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b = 0, c ≠ 0: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Xuất</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ra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màn</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hình</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“VN”</a:t>
                </a:r>
              </a:p>
              <a:p>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b = 0, c = 0: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Xuất</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ra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màn</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hình</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“VSN”</a:t>
                </a:r>
              </a:p>
              <a:p>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b ≠ 0: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Phương</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trình</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có</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1 </a:t>
                </a:r>
                <a:r>
                  <a:rPr lang="en-US"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nghiệm</a:t>
                </a:r>
                <a:r>
                  <a:rPr lang="en-US"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14:m>
                  <m:oMath xmlns:m="http://schemas.openxmlformats.org/officeDocument/2006/math">
                    <m:r>
                      <a:rPr lang="en-US" sz="2800" b="0" i="1" dirty="0" smtClean="0">
                        <a:solidFill>
                          <a:schemeClr val="tx1">
                            <a:lumMod val="75000"/>
                            <a:lumOff val="25000"/>
                          </a:schemeClr>
                        </a:solidFill>
                        <a:latin typeface="Cambria Math" panose="02040503050406030204" pitchFamily="18" charset="0"/>
                        <a:ea typeface="Tahoma" panose="020B0604030504040204" pitchFamily="34" charset="0"/>
                        <a:cs typeface="Tahoma" panose="020B0604030504040204" pitchFamily="34" charset="0"/>
                      </a:rPr>
                      <m:t>𝑥</m:t>
                    </m:r>
                    <m:r>
                      <a:rPr lang="en-US" sz="2800" b="0" i="1" dirty="0" smtClean="0">
                        <a:solidFill>
                          <a:schemeClr val="tx1">
                            <a:lumMod val="75000"/>
                            <a:lumOff val="25000"/>
                          </a:schemeClr>
                        </a:solidFill>
                        <a:latin typeface="Cambria Math" panose="02040503050406030204" pitchFamily="18" charset="0"/>
                        <a:ea typeface="Tahoma" panose="020B0604030504040204" pitchFamily="34" charset="0"/>
                        <a:cs typeface="Tahoma" panose="020B0604030504040204" pitchFamily="34" charset="0"/>
                      </a:rPr>
                      <m:t>=</m:t>
                    </m:r>
                    <m:f>
                      <m:fPr>
                        <m:ctrlPr>
                          <a:rPr lang="en-US" sz="2800" b="0" i="1" dirty="0" smtClean="0">
                            <a:solidFill>
                              <a:schemeClr val="tx1">
                                <a:lumMod val="75000"/>
                                <a:lumOff val="25000"/>
                              </a:schemeClr>
                            </a:solidFill>
                            <a:latin typeface="Cambria Math" panose="02040503050406030204" pitchFamily="18" charset="0"/>
                            <a:ea typeface="Tahoma" panose="020B0604030504040204" pitchFamily="34" charset="0"/>
                            <a:cs typeface="Tahoma" panose="020B0604030504040204" pitchFamily="34" charset="0"/>
                          </a:rPr>
                        </m:ctrlPr>
                      </m:fPr>
                      <m:num>
                        <m:r>
                          <a:rPr lang="en-US" sz="2800" b="0" i="1" dirty="0" smtClean="0">
                            <a:solidFill>
                              <a:schemeClr val="tx1">
                                <a:lumMod val="75000"/>
                                <a:lumOff val="25000"/>
                              </a:schemeClr>
                            </a:solidFill>
                            <a:latin typeface="Cambria Math" panose="02040503050406030204" pitchFamily="18" charset="0"/>
                            <a:ea typeface="Tahoma" panose="020B0604030504040204" pitchFamily="34" charset="0"/>
                            <a:cs typeface="Tahoma" panose="020B0604030504040204" pitchFamily="34" charset="0"/>
                          </a:rPr>
                          <m:t>−</m:t>
                        </m:r>
                        <m:r>
                          <a:rPr lang="en-US" sz="2800" b="0" i="1" dirty="0" smtClean="0">
                            <a:solidFill>
                              <a:schemeClr val="tx1">
                                <a:lumMod val="75000"/>
                                <a:lumOff val="25000"/>
                              </a:schemeClr>
                            </a:solidFill>
                            <a:latin typeface="Cambria Math" panose="02040503050406030204" pitchFamily="18" charset="0"/>
                            <a:ea typeface="Tahoma" panose="020B0604030504040204" pitchFamily="34" charset="0"/>
                            <a:cs typeface="Tahoma" panose="020B0604030504040204" pitchFamily="34" charset="0"/>
                          </a:rPr>
                          <m:t>𝑐</m:t>
                        </m:r>
                      </m:num>
                      <m:den>
                        <m:r>
                          <a:rPr lang="en-US" sz="2800" b="0" i="1" dirty="0" smtClean="0">
                            <a:solidFill>
                              <a:schemeClr val="tx1">
                                <a:lumMod val="75000"/>
                                <a:lumOff val="25000"/>
                              </a:schemeClr>
                            </a:solidFill>
                            <a:latin typeface="Cambria Math" panose="02040503050406030204" pitchFamily="18" charset="0"/>
                            <a:ea typeface="Tahoma" panose="020B0604030504040204" pitchFamily="34" charset="0"/>
                            <a:cs typeface="Tahoma" panose="020B0604030504040204" pitchFamily="34" charset="0"/>
                          </a:rPr>
                          <m:t>𝑏</m:t>
                        </m:r>
                      </m:den>
                    </m:f>
                  </m:oMath>
                </a14:m>
                <a:endParaRPr lang="en-US" sz="28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a:p>
                <a:r>
                  <a:rPr lang="en-US" sz="22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p>
              <a:p>
                <a:endParaRPr lang="en-US" sz="220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mc:Choice>
        <mc:Fallback xmlns="">
          <p:sp>
            <p:nvSpPr>
              <p:cNvPr id="26" name="Chỗ dành sẵn cho Nội dung 2">
                <a:extLst>
                  <a:ext uri="{FF2B5EF4-FFF2-40B4-BE49-F238E27FC236}">
                    <a16:creationId xmlns:a16="http://schemas.microsoft.com/office/drawing/2014/main" id="{B01389E5-10B1-421A-979D-8D9955F2B33E}"/>
                  </a:ext>
                </a:extLst>
              </p:cNvPr>
              <p:cNvSpPr txBox="1">
                <a:spLocks noRot="1" noChangeAspect="1" noMove="1" noResize="1" noEditPoints="1" noAdjustHandles="1" noChangeArrowheads="1" noChangeShapeType="1" noTextEdit="1"/>
              </p:cNvSpPr>
              <p:nvPr/>
            </p:nvSpPr>
            <p:spPr>
              <a:xfrm>
                <a:off x="2282979" y="2005716"/>
                <a:ext cx="7908585" cy="3116700"/>
              </a:xfrm>
              <a:prstGeom prst="rect">
                <a:avLst/>
              </a:prstGeom>
              <a:blipFill>
                <a:blip r:embed="rId2"/>
                <a:stretch>
                  <a:fillRect l="-1002"/>
                </a:stretch>
              </a:blipFill>
            </p:spPr>
            <p:txBody>
              <a:bodyPr/>
              <a:lstStyle/>
              <a:p>
                <a:r>
                  <a:rPr lang="en-US">
                    <a:noFill/>
                  </a:rPr>
                  <a:t> </a:t>
                </a:r>
              </a:p>
            </p:txBody>
          </p:sp>
        </mc:Fallback>
      </mc:AlternateContent>
      <p:sp>
        <p:nvSpPr>
          <p:cNvPr id="2" name="Chỗ dành sẵn cho Số hiệu Bản chiếu 1">
            <a:extLst>
              <a:ext uri="{FF2B5EF4-FFF2-40B4-BE49-F238E27FC236}">
                <a16:creationId xmlns:a16="http://schemas.microsoft.com/office/drawing/2014/main" id="{140B1C84-8718-468E-8E40-C0BC78BD58BD}"/>
              </a:ext>
            </a:extLst>
          </p:cNvPr>
          <p:cNvSpPr>
            <a:spLocks noGrp="1"/>
          </p:cNvSpPr>
          <p:nvPr>
            <p:ph type="sldNum" sz="quarter" idx="12"/>
          </p:nvPr>
        </p:nvSpPr>
        <p:spPr/>
        <p:txBody>
          <a:bodyPr/>
          <a:lstStyle/>
          <a:p>
            <a:fld id="{FAEF9944-A4F6-4C59-AEBD-678D6480B8EA}" type="slidenum">
              <a:rPr lang="en-US" smtClean="0"/>
              <a:pPr/>
              <a:t>17</a:t>
            </a:fld>
            <a:endParaRPr lang="en-US"/>
          </a:p>
        </p:txBody>
      </p:sp>
    </p:spTree>
    <p:extLst>
      <p:ext uri="{BB962C8B-B14F-4D97-AF65-F5344CB8AC3E}">
        <p14:creationId xmlns:p14="http://schemas.microsoft.com/office/powerpoint/2010/main" val="19155515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6">
                                            <p:txEl>
                                              <p:pRg st="0" end="0"/>
                                            </p:txEl>
                                          </p:spTgt>
                                        </p:tgtEl>
                                        <p:attrNameLst>
                                          <p:attrName>style.visibility</p:attrName>
                                        </p:attrNameLst>
                                      </p:cBhvr>
                                      <p:to>
                                        <p:strVal val="visible"/>
                                      </p:to>
                                    </p:set>
                                    <p:animEffect transition="in" filter="barn(inVertical)">
                                      <p:cBhvr>
                                        <p:cTn id="7" dur="500"/>
                                        <p:tgtEl>
                                          <p:spTgt spid="2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26">
                                            <p:txEl>
                                              <p:pRg st="1" end="1"/>
                                            </p:txEl>
                                          </p:spTgt>
                                        </p:tgtEl>
                                        <p:attrNameLst>
                                          <p:attrName>style.visibility</p:attrName>
                                        </p:attrNameLst>
                                      </p:cBhvr>
                                      <p:to>
                                        <p:strVal val="visible"/>
                                      </p:to>
                                    </p:set>
                                    <p:animEffect transition="in" filter="barn(inVertical)">
                                      <p:cBhvr>
                                        <p:cTn id="12" dur="500"/>
                                        <p:tgtEl>
                                          <p:spTgt spid="2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26">
                                            <p:txEl>
                                              <p:pRg st="2" end="2"/>
                                            </p:txEl>
                                          </p:spTgt>
                                        </p:tgtEl>
                                        <p:attrNameLst>
                                          <p:attrName>style.visibility</p:attrName>
                                        </p:attrNameLst>
                                      </p:cBhvr>
                                      <p:to>
                                        <p:strVal val="visible"/>
                                      </p:to>
                                    </p:set>
                                    <p:animEffect transition="in" filter="barn(inVertical)">
                                      <p:cBhvr>
                                        <p:cTn id="17" dur="500"/>
                                        <p:tgtEl>
                                          <p:spTgt spid="2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26">
                                            <p:txEl>
                                              <p:pRg st="3" end="3"/>
                                            </p:txEl>
                                          </p:spTgt>
                                        </p:tgtEl>
                                        <p:attrNameLst>
                                          <p:attrName>style.visibility</p:attrName>
                                        </p:attrNameLst>
                                      </p:cBhvr>
                                      <p:to>
                                        <p:strVal val="visible"/>
                                      </p:to>
                                    </p:set>
                                    <p:animEffect transition="in" filter="barn(inVertical)">
                                      <p:cBhvr>
                                        <p:cTn id="22" dur="500"/>
                                        <p:tgtEl>
                                          <p:spTgt spid="2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26">
                                            <p:txEl>
                                              <p:pRg st="4" end="4"/>
                                            </p:txEl>
                                          </p:spTgt>
                                        </p:tgtEl>
                                        <p:attrNameLst>
                                          <p:attrName>style.visibility</p:attrName>
                                        </p:attrNameLst>
                                      </p:cBhvr>
                                      <p:to>
                                        <p:strVal val="visible"/>
                                      </p:to>
                                    </p:set>
                                    <p:animEffect transition="in" filter="barn(inVertical)">
                                      <p:cBhvr>
                                        <p:cTn id="27" dur="500"/>
                                        <p:tgtEl>
                                          <p:spTgt spid="2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20" name="Group 10">
            <a:extLst>
              <a:ext uri="{FF2B5EF4-FFF2-40B4-BE49-F238E27FC236}">
                <a16:creationId xmlns:a16="http://schemas.microsoft.com/office/drawing/2014/main" id="{54E5F18F-9D70-4BE5-8A38-603463EE84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7626" y="0"/>
            <a:ext cx="10678291" cy="6858000"/>
            <a:chOff x="547626" y="0"/>
            <a:chExt cx="10678291" cy="6858000"/>
          </a:xfrm>
        </p:grpSpPr>
        <p:sp>
          <p:nvSpPr>
            <p:cNvPr id="12" name="Freeform: Shape 11">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12">
              <a:extLst>
                <a:ext uri="{FF2B5EF4-FFF2-40B4-BE49-F238E27FC236}">
                  <a16:creationId xmlns:a16="http://schemas.microsoft.com/office/drawing/2014/main" id="{00981015-32A2-4B76-9F2E-0A8D6EC8EC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4762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2" name="Freeform: Shape 13">
              <a:extLst>
                <a:ext uri="{FF2B5EF4-FFF2-40B4-BE49-F238E27FC236}">
                  <a16:creationId xmlns:a16="http://schemas.microsoft.com/office/drawing/2014/main" id="{D38532F4-8B67-47B7-B58A-5DD3E1BE52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76092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3" name="Freeform: Shape 14">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26724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4" name="Freeform: Shape 15">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5" name="Freeform: Shape 16">
              <a:extLst>
                <a:ext uri="{FF2B5EF4-FFF2-40B4-BE49-F238E27FC236}">
                  <a16:creationId xmlns:a16="http://schemas.microsoft.com/office/drawing/2014/main" id="{6E37E2DD-C7FE-4D6C-8F1D-5031E96A7F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7618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778B68BA-AB87-4EB5-97C2-F1F304E19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4494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4" name="Tiêu đề 1">
            <a:extLst>
              <a:ext uri="{FF2B5EF4-FFF2-40B4-BE49-F238E27FC236}">
                <a16:creationId xmlns:a16="http://schemas.microsoft.com/office/drawing/2014/main" id="{9960234F-69BE-4B2C-B6B6-96879EC691D9}"/>
              </a:ext>
            </a:extLst>
          </p:cNvPr>
          <p:cNvSpPr>
            <a:spLocks noGrp="1"/>
          </p:cNvSpPr>
          <p:nvPr>
            <p:ph type="ctrTitle"/>
          </p:nvPr>
        </p:nvSpPr>
        <p:spPr>
          <a:xfrm>
            <a:off x="1981522" y="431868"/>
            <a:ext cx="7810500" cy="639695"/>
          </a:xfrm>
        </p:spPr>
        <p:txBody>
          <a:bodyPr anchor="b">
            <a:noAutofit/>
          </a:bodyPr>
          <a:lstStyle/>
          <a:p>
            <a:pPr algn="ctr"/>
            <a:r>
              <a:rPr lang="en-US" sz="3200" dirty="0" err="1">
                <a:latin typeface="Tahoma" panose="020B0604030504040204" pitchFamily="34" charset="0"/>
                <a:ea typeface="Tahoma" panose="020B0604030504040204" pitchFamily="34" charset="0"/>
                <a:cs typeface="Tahoma" panose="020B0604030504040204" pitchFamily="34" charset="0"/>
              </a:rPr>
              <a:t>Các</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trường</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hợp</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có</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thể</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xảy</a:t>
            </a:r>
            <a:r>
              <a:rPr lang="en-US" sz="3200" dirty="0">
                <a:latin typeface="Tahoma" panose="020B0604030504040204" pitchFamily="34" charset="0"/>
                <a:ea typeface="Tahoma" panose="020B0604030504040204" pitchFamily="34" charset="0"/>
                <a:cs typeface="Tahoma" panose="020B0604030504040204" pitchFamily="34" charset="0"/>
              </a:rPr>
              <a:t> ra:</a:t>
            </a:r>
          </a:p>
        </p:txBody>
      </p:sp>
      <mc:AlternateContent xmlns:mc="http://schemas.openxmlformats.org/markup-compatibility/2006" xmlns:a14="http://schemas.microsoft.com/office/drawing/2010/main">
        <mc:Choice Requires="a14">
          <p:sp>
            <p:nvSpPr>
              <p:cNvPr id="3" name="Chỗ dành sẵn cho Nội dung 2">
                <a:extLst>
                  <a:ext uri="{FF2B5EF4-FFF2-40B4-BE49-F238E27FC236}">
                    <a16:creationId xmlns:a16="http://schemas.microsoft.com/office/drawing/2014/main" id="{EC0478C3-96D7-49EF-8B01-99FE626082D3}"/>
                  </a:ext>
                </a:extLst>
              </p:cNvPr>
              <p:cNvSpPr>
                <a:spLocks noGrp="1"/>
              </p:cNvSpPr>
              <p:nvPr>
                <p:ph type="subTitle" idx="1"/>
              </p:nvPr>
            </p:nvSpPr>
            <p:spPr>
              <a:xfrm>
                <a:off x="1552539" y="1368965"/>
                <a:ext cx="8820594" cy="4232845"/>
              </a:xfrm>
            </p:spPr>
            <p:txBody>
              <a:bodyPr anchor="t">
                <a:noAutofit/>
              </a:bodyPr>
              <a:lstStyle/>
              <a:p>
                <a:pPr>
                  <a:lnSpc>
                    <a:spcPct val="90000"/>
                  </a:lnSpc>
                </a:pPr>
                <a:r>
                  <a:rPr lang="en-US" sz="2200" b="1"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 ≠ 0:</a:t>
                </a:r>
              </a:p>
              <a:p>
                <a:pPr>
                  <a:lnSpc>
                    <a:spcPct val="90000"/>
                  </a:lnSpc>
                </a:pP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14:m>
                  <m:oMath xmlns:m="http://schemas.openxmlformats.org/officeDocument/2006/math">
                    <m:r>
                      <a:rPr lang="en-US" sz="2200" i="1" smtClean="0">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t>∆</m:t>
                    </m:r>
                    <m:r>
                      <a:rPr lang="en-US" sz="2200" b="0" i="1" smtClean="0">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t>=</m:t>
                    </m:r>
                    <m:sSup>
                      <m:sSupPr>
                        <m:ctrlPr>
                          <a:rPr lang="en-US" sz="2200" b="0" i="1" smtClean="0">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ctrlPr>
                      </m:sSupPr>
                      <m:e>
                        <m:r>
                          <a:rPr lang="en-US" sz="2200" b="0" i="1" smtClean="0">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t>𝑏</m:t>
                        </m:r>
                      </m:e>
                      <m:sup>
                        <m:r>
                          <a:rPr lang="en-US" sz="2200" b="0" i="1" smtClean="0">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t>2</m:t>
                        </m:r>
                      </m:sup>
                    </m:sSup>
                    <m:r>
                      <a:rPr lang="en-US" sz="2200" b="0" i="1" smtClean="0">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t>−4</m:t>
                    </m:r>
                    <m:r>
                      <a:rPr lang="en-US" sz="2200" b="0" i="1" smtClean="0">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t>𝑎𝑐</m:t>
                    </m:r>
                  </m:oMath>
                </a14:m>
                <a:endPar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endParaRPr>
              </a:p>
              <a:p>
                <a:pPr marL="285750" lvl="1" indent="-285750" algn="l">
                  <a:lnSpc>
                    <a:spcPct val="90000"/>
                  </a:lnSpc>
                  <a:buFont typeface="Arial" panose="020B0604020202020204" pitchFamily="34" charset="0"/>
                  <a:buChar char="•"/>
                </a:pPr>
                <a14:m>
                  <m:oMath xmlns:m="http://schemas.openxmlformats.org/officeDocument/2006/math">
                    <m:r>
                      <a:rPr lang="en-US" sz="2200" i="1">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t>∆</m:t>
                    </m:r>
                  </m:oMath>
                </a14:m>
                <a:r>
                  <a:rPr lang="en-US" sz="2200" i="1"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&lt;0:</a:t>
                </a:r>
              </a:p>
              <a:p>
                <a:pPr>
                  <a:lnSpc>
                    <a:spcPct val="90000"/>
                  </a:lnSpc>
                </a:pP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Phương</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trình</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vô</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nghiệm</a:t>
                </a:r>
                <a:endPar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endParaRPr>
              </a:p>
              <a:p>
                <a:pPr marL="285750" indent="-285750">
                  <a:lnSpc>
                    <a:spcPct val="90000"/>
                  </a:lnSpc>
                  <a:buFont typeface="Arial" panose="020B0604020202020204" pitchFamily="34" charset="0"/>
                  <a:buChar char="•"/>
                </a:pPr>
                <a14:m>
                  <m:oMath xmlns:m="http://schemas.openxmlformats.org/officeDocument/2006/math">
                    <m:r>
                      <a:rPr lang="en-US" sz="2200" i="1">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t>∆</m:t>
                    </m:r>
                  </m:oMath>
                </a14:m>
                <a:r>
                  <a:rPr lang="en-US" sz="2200" i="1"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=0:</a:t>
                </a:r>
              </a:p>
              <a:p>
                <a:pPr>
                  <a:lnSpc>
                    <a:spcPct val="90000"/>
                  </a:lnSpc>
                </a:pP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Phương</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trình</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có</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1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nghiệm</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duy</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nhất</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14:m>
                  <m:oMath xmlns:m="http://schemas.openxmlformats.org/officeDocument/2006/math">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𝑥</m:t>
                    </m:r>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m:t>
                    </m:r>
                    <m:f>
                      <m:fPr>
                        <m:ctrlP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ctrlPr>
                      </m:fPr>
                      <m:num>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m:t>
                        </m:r>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𝑏</m:t>
                        </m:r>
                      </m:num>
                      <m:den>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2</m:t>
                        </m:r>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𝑎</m:t>
                        </m:r>
                      </m:den>
                    </m:f>
                  </m:oMath>
                </a14:m>
                <a:endParaRPr lang="en-US"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endParaRPr>
              </a:p>
              <a:p>
                <a:pPr marL="285750" indent="-285750">
                  <a:lnSpc>
                    <a:spcPct val="90000"/>
                  </a:lnSpc>
                  <a:buFont typeface="Arial" panose="020B0604020202020204" pitchFamily="34" charset="0"/>
                  <a:buChar char="•"/>
                </a:pPr>
                <a14:m>
                  <m:oMath xmlns:m="http://schemas.openxmlformats.org/officeDocument/2006/math">
                    <m:r>
                      <a:rPr lang="en-US" i="1">
                        <a:solidFill>
                          <a:schemeClr val="bg2">
                            <a:lumMod val="25000"/>
                          </a:schemeClr>
                        </a:solidFill>
                        <a:latin typeface="Cambria Math" panose="02040503050406030204" pitchFamily="18" charset="0"/>
                        <a:ea typeface="Cambria Math" panose="02040503050406030204" pitchFamily="18" charset="0"/>
                        <a:cs typeface="Tahoma" panose="020B0604030504040204" pitchFamily="34" charset="0"/>
                      </a:rPr>
                      <m:t>∆</m:t>
                    </m:r>
                  </m:oMath>
                </a14:m>
                <a:r>
                  <a:rPr lang="en-US" i="1"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&gt;0:</a:t>
                </a:r>
              </a:p>
              <a:p>
                <a:pPr>
                  <a:lnSpc>
                    <a:spcPct val="90000"/>
                  </a:lnSpc>
                </a:pP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Phương</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trình</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có</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2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nghiệm</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phân</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2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biệt</a:t>
                </a: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a:t>
                </a:r>
              </a:p>
              <a:p>
                <a:pPr>
                  <a:lnSpc>
                    <a:spcPct val="90000"/>
                  </a:lnSpc>
                </a:pPr>
                <a:r>
                  <a:rPr lang="en-US" sz="22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14:m>
                  <m:oMath xmlns:m="http://schemas.openxmlformats.org/officeDocument/2006/math">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𝑥</m:t>
                    </m:r>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m:t>
                    </m:r>
                    <m:f>
                      <m:fPr>
                        <m:ctrlP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ctrlPr>
                      </m:fPr>
                      <m:num>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m:t>
                        </m:r>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𝑏</m:t>
                        </m:r>
                        <m:r>
                          <a:rPr lang="en-US" b="0" i="1" smtClean="0">
                            <a:solidFill>
                              <a:schemeClr val="bg2">
                                <a:lumMod val="25000"/>
                              </a:schemeClr>
                            </a:solidFill>
                            <a:latin typeface="Cambria Math" panose="02040503050406030204" pitchFamily="18" charset="0"/>
                          </a:rPr>
                          <m:t>±</m:t>
                        </m:r>
                        <m:rad>
                          <m:radPr>
                            <m:degHide m:val="on"/>
                            <m:ctrlPr>
                              <a:rPr lang="en-US" b="0" i="1" smtClean="0">
                                <a:solidFill>
                                  <a:schemeClr val="bg2">
                                    <a:lumMod val="25000"/>
                                  </a:schemeClr>
                                </a:solidFill>
                                <a:latin typeface="Cambria Math" panose="02040503050406030204" pitchFamily="18" charset="0"/>
                              </a:rPr>
                            </m:ctrlPr>
                          </m:radPr>
                          <m:deg/>
                          <m:e>
                            <m:r>
                              <a:rPr lang="en-US" b="0" i="1" smtClean="0">
                                <a:solidFill>
                                  <a:schemeClr val="bg2">
                                    <a:lumMod val="25000"/>
                                  </a:schemeClr>
                                </a:solidFill>
                                <a:latin typeface="Cambria Math" panose="02040503050406030204" pitchFamily="18" charset="0"/>
                                <a:ea typeface="Cambria Math" panose="02040503050406030204" pitchFamily="18" charset="0"/>
                              </a:rPr>
                              <m:t>∆</m:t>
                            </m:r>
                          </m:e>
                        </m:rad>
                      </m:num>
                      <m:den>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2</m:t>
                        </m:r>
                        <m:r>
                          <a:rPr lang="en-US" b="0" i="1" smtClean="0">
                            <a:solidFill>
                              <a:schemeClr val="bg2">
                                <a:lumMod val="25000"/>
                              </a:schemeClr>
                            </a:solidFill>
                            <a:latin typeface="Cambria Math" panose="02040503050406030204" pitchFamily="18" charset="0"/>
                            <a:ea typeface="Tahoma" panose="020B0604030504040204" pitchFamily="34" charset="0"/>
                            <a:cs typeface="Tahoma" panose="020B0604030504040204" pitchFamily="34" charset="0"/>
                          </a:rPr>
                          <m:t>𝑎</m:t>
                        </m:r>
                      </m:den>
                    </m:f>
                  </m:oMath>
                </a14:m>
                <a:endParaRPr lang="en-US"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endParaRPr>
              </a:p>
            </p:txBody>
          </p:sp>
        </mc:Choice>
        <mc:Fallback xmlns="">
          <p:sp>
            <p:nvSpPr>
              <p:cNvPr id="3" name="Chỗ dành sẵn cho Nội dung 2">
                <a:extLst>
                  <a:ext uri="{FF2B5EF4-FFF2-40B4-BE49-F238E27FC236}">
                    <a16:creationId xmlns:a16="http://schemas.microsoft.com/office/drawing/2014/main" id="{EC0478C3-96D7-49EF-8B01-99FE626082D3}"/>
                  </a:ext>
                </a:extLst>
              </p:cNvPr>
              <p:cNvSpPr>
                <a:spLocks noGrp="1" noRot="1" noChangeAspect="1" noMove="1" noResize="1" noEditPoints="1" noAdjustHandles="1" noChangeArrowheads="1" noChangeShapeType="1" noTextEdit="1"/>
              </p:cNvSpPr>
              <p:nvPr>
                <p:ph type="subTitle" idx="1"/>
              </p:nvPr>
            </p:nvSpPr>
            <p:spPr>
              <a:xfrm>
                <a:off x="1552539" y="1368965"/>
                <a:ext cx="8820594" cy="4232845"/>
              </a:xfrm>
              <a:blipFill>
                <a:blip r:embed="rId2"/>
                <a:stretch>
                  <a:fillRect l="-760" t="-288"/>
                </a:stretch>
              </a:blipFill>
            </p:spPr>
            <p:txBody>
              <a:bodyPr/>
              <a:lstStyle/>
              <a:p>
                <a:r>
                  <a:rPr lang="en-US">
                    <a:noFill/>
                  </a:rPr>
                  <a:t> </a:t>
                </a:r>
              </a:p>
            </p:txBody>
          </p:sp>
        </mc:Fallback>
      </mc:AlternateContent>
      <p:sp>
        <p:nvSpPr>
          <p:cNvPr id="2" name="Chỗ dành sẵn cho Số hiệu Bản chiếu 1">
            <a:extLst>
              <a:ext uri="{FF2B5EF4-FFF2-40B4-BE49-F238E27FC236}">
                <a16:creationId xmlns:a16="http://schemas.microsoft.com/office/drawing/2014/main" id="{D8C21F31-2629-412A-A603-B0BB2B13DF84}"/>
              </a:ext>
            </a:extLst>
          </p:cNvPr>
          <p:cNvSpPr>
            <a:spLocks noGrp="1"/>
          </p:cNvSpPr>
          <p:nvPr>
            <p:ph type="sldNum" sz="quarter" idx="12"/>
          </p:nvPr>
        </p:nvSpPr>
        <p:spPr/>
        <p:txBody>
          <a:bodyPr/>
          <a:lstStyle/>
          <a:p>
            <a:fld id="{FAEF9944-A4F6-4C59-AEBD-678D6480B8EA}" type="slidenum">
              <a:rPr lang="en-US" smtClean="0"/>
              <a:pPr/>
              <a:t>18</a:t>
            </a:fld>
            <a:endParaRPr lang="en-US"/>
          </a:p>
        </p:txBody>
      </p:sp>
    </p:spTree>
    <p:extLst>
      <p:ext uri="{BB962C8B-B14F-4D97-AF65-F5344CB8AC3E}">
        <p14:creationId xmlns:p14="http://schemas.microsoft.com/office/powerpoint/2010/main" val="2674180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arn(inVertic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arn(inVertic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arn(inVertical)">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barn(inVertical)">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barn(inVertical)">
                                      <p:cBhvr>
                                        <p:cTn id="42" dur="500"/>
                                        <p:tgtEl>
                                          <p:spTgt spid="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barn(inVertical)">
                                      <p:cBhvr>
                                        <p:cTn id="4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êu đề 3">
            <a:extLst>
              <a:ext uri="{FF2B5EF4-FFF2-40B4-BE49-F238E27FC236}">
                <a16:creationId xmlns:a16="http://schemas.microsoft.com/office/drawing/2014/main" id="{B3446E00-D6CE-439D-846E-893DB5DC4D89}"/>
              </a:ext>
            </a:extLst>
          </p:cNvPr>
          <p:cNvSpPr>
            <a:spLocks noGrp="1"/>
          </p:cNvSpPr>
          <p:nvPr>
            <p:ph type="ctrTitle"/>
          </p:nvPr>
        </p:nvSpPr>
        <p:spPr>
          <a:xfrm>
            <a:off x="4626465" y="145622"/>
            <a:ext cx="7060135" cy="880257"/>
          </a:xfrm>
        </p:spPr>
        <p:txBody>
          <a:bodyPr/>
          <a:lstStyle/>
          <a:p>
            <a:pPr algn="ctr"/>
            <a:r>
              <a:rPr lang="en-US" sz="3200" dirty="0" err="1">
                <a:latin typeface="Tahoma" panose="020B0604030504040204" pitchFamily="34" charset="0"/>
                <a:ea typeface="Tahoma" panose="020B0604030504040204" pitchFamily="34" charset="0"/>
                <a:cs typeface="Tahoma" panose="020B0604030504040204" pitchFamily="34" charset="0"/>
              </a:rPr>
              <a:t>Bộ</a:t>
            </a:r>
            <a:r>
              <a:rPr lang="en-US" sz="3200" dirty="0">
                <a:latin typeface="Tahoma" panose="020B0604030504040204" pitchFamily="34" charset="0"/>
                <a:ea typeface="Tahoma" panose="020B0604030504040204" pitchFamily="34" charset="0"/>
                <a:cs typeface="Tahoma" panose="020B0604030504040204" pitchFamily="34" charset="0"/>
              </a:rPr>
              <a:t> test </a:t>
            </a:r>
            <a:r>
              <a:rPr lang="en-US" sz="3200" dirty="0" err="1">
                <a:latin typeface="Tahoma" panose="020B0604030504040204" pitchFamily="34" charset="0"/>
                <a:ea typeface="Tahoma" panose="020B0604030504040204" pitchFamily="34" charset="0"/>
                <a:cs typeface="Tahoma" panose="020B0604030504040204" pitchFamily="34" charset="0"/>
              </a:rPr>
              <a:t>mẫu</a:t>
            </a:r>
            <a:r>
              <a:rPr lang="en-US" sz="3200" dirty="0">
                <a:latin typeface="Tahoma" panose="020B0604030504040204" pitchFamily="34" charset="0"/>
                <a:ea typeface="Tahoma" panose="020B0604030504040204" pitchFamily="34" charset="0"/>
                <a:cs typeface="Tahoma" panose="020B0604030504040204" pitchFamily="34" charset="0"/>
              </a:rPr>
              <a:t>:</a:t>
            </a:r>
          </a:p>
        </p:txBody>
      </p:sp>
      <p:sp>
        <p:nvSpPr>
          <p:cNvPr id="5" name="Tiêu đề phụ 4">
            <a:extLst>
              <a:ext uri="{FF2B5EF4-FFF2-40B4-BE49-F238E27FC236}">
                <a16:creationId xmlns:a16="http://schemas.microsoft.com/office/drawing/2014/main" id="{D1CA5B15-D1B9-46A0-B532-40433E1211A8}"/>
              </a:ext>
            </a:extLst>
          </p:cNvPr>
          <p:cNvSpPr>
            <a:spLocks noGrp="1"/>
          </p:cNvSpPr>
          <p:nvPr>
            <p:ph type="subTitle" idx="1"/>
          </p:nvPr>
        </p:nvSpPr>
        <p:spPr>
          <a:xfrm>
            <a:off x="4662312" y="980661"/>
            <a:ext cx="7052117" cy="4801014"/>
          </a:xfrm>
        </p:spPr>
        <p:txBody>
          <a:bodyPr/>
          <a:lstStyle/>
          <a:p>
            <a:endParaRPr lang="en-US"/>
          </a:p>
        </p:txBody>
      </p:sp>
      <p:graphicFrame>
        <p:nvGraphicFramePr>
          <p:cNvPr id="6" name="Bảng 6">
            <a:extLst>
              <a:ext uri="{FF2B5EF4-FFF2-40B4-BE49-F238E27FC236}">
                <a16:creationId xmlns:a16="http://schemas.microsoft.com/office/drawing/2014/main" id="{6866CE6A-4DBF-4756-9951-1D9DE4C97A7B}"/>
              </a:ext>
            </a:extLst>
          </p:cNvPr>
          <p:cNvGraphicFramePr>
            <a:graphicFrameLocks noGrp="1"/>
          </p:cNvGraphicFramePr>
          <p:nvPr>
            <p:extLst>
              <p:ext uri="{D42A27DB-BD31-4B8C-83A1-F6EECF244321}">
                <p14:modId xmlns:p14="http://schemas.microsoft.com/office/powerpoint/2010/main" val="2404186036"/>
              </p:ext>
            </p:extLst>
          </p:nvPr>
        </p:nvGraphicFramePr>
        <p:xfrm>
          <a:off x="4443585" y="984710"/>
          <a:ext cx="7179404" cy="5186680"/>
        </p:xfrm>
        <a:graphic>
          <a:graphicData uri="http://schemas.openxmlformats.org/drawingml/2006/table">
            <a:tbl>
              <a:tblPr firstRow="1" bandRow="1">
                <a:tableStyleId>{5C22544A-7EE6-4342-B048-85BDC9FD1C3A}</a:tableStyleId>
              </a:tblPr>
              <a:tblGrid>
                <a:gridCol w="3589702">
                  <a:extLst>
                    <a:ext uri="{9D8B030D-6E8A-4147-A177-3AD203B41FA5}">
                      <a16:colId xmlns:a16="http://schemas.microsoft.com/office/drawing/2014/main" val="2904825266"/>
                    </a:ext>
                  </a:extLst>
                </a:gridCol>
                <a:gridCol w="3589702">
                  <a:extLst>
                    <a:ext uri="{9D8B030D-6E8A-4147-A177-3AD203B41FA5}">
                      <a16:colId xmlns:a16="http://schemas.microsoft.com/office/drawing/2014/main" val="2487551128"/>
                    </a:ext>
                  </a:extLst>
                </a:gridCol>
              </a:tblGrid>
              <a:tr h="370840">
                <a:tc>
                  <a:txBody>
                    <a:bodyPr/>
                    <a:lstStyle/>
                    <a:p>
                      <a:pPr algn="ctr"/>
                      <a:r>
                        <a:rPr lang="en-US"/>
                        <a:t>Input</a:t>
                      </a:r>
                    </a:p>
                  </a:txBody>
                  <a:tcPr/>
                </a:tc>
                <a:tc>
                  <a:txBody>
                    <a:bodyPr/>
                    <a:lstStyle/>
                    <a:p>
                      <a:pPr algn="ctr"/>
                      <a:r>
                        <a:rPr lang="en-US"/>
                        <a:t>Output</a:t>
                      </a:r>
                    </a:p>
                  </a:txBody>
                  <a:tcPr/>
                </a:tc>
                <a:extLst>
                  <a:ext uri="{0D108BD9-81ED-4DB2-BD59-A6C34878D82A}">
                    <a16:rowId xmlns:a16="http://schemas.microsoft.com/office/drawing/2014/main" val="1666687609"/>
                  </a:ext>
                </a:extLst>
              </a:tr>
              <a:tr h="370840">
                <a:tc>
                  <a:txBody>
                    <a:bodyPr/>
                    <a:lstStyle/>
                    <a:p>
                      <a:pPr algn="l"/>
                      <a:r>
                        <a:rPr lang="en-US" dirty="0"/>
                        <a:t>0 0 0</a:t>
                      </a:r>
                    </a:p>
                  </a:txBody>
                  <a:tcPr/>
                </a:tc>
                <a:tc>
                  <a:txBody>
                    <a:bodyPr/>
                    <a:lstStyle/>
                    <a:p>
                      <a:pPr algn="l"/>
                      <a:r>
                        <a:rPr lang="en-US"/>
                        <a:t>VSN</a:t>
                      </a:r>
                    </a:p>
                  </a:txBody>
                  <a:tcPr/>
                </a:tc>
                <a:extLst>
                  <a:ext uri="{0D108BD9-81ED-4DB2-BD59-A6C34878D82A}">
                    <a16:rowId xmlns:a16="http://schemas.microsoft.com/office/drawing/2014/main" val="4107251454"/>
                  </a:ext>
                </a:extLst>
              </a:tr>
              <a:tr h="370840">
                <a:tc>
                  <a:txBody>
                    <a:bodyPr/>
                    <a:lstStyle/>
                    <a:p>
                      <a:pPr algn="l"/>
                      <a:r>
                        <a:rPr lang="en-US" dirty="0"/>
                        <a:t>0 0 1</a:t>
                      </a:r>
                    </a:p>
                  </a:txBody>
                  <a:tcPr/>
                </a:tc>
                <a:tc>
                  <a:txBody>
                    <a:bodyPr/>
                    <a:lstStyle/>
                    <a:p>
                      <a:pPr algn="l"/>
                      <a:r>
                        <a:rPr lang="en-US"/>
                        <a:t>VN</a:t>
                      </a:r>
                    </a:p>
                  </a:txBody>
                  <a:tcPr/>
                </a:tc>
                <a:extLst>
                  <a:ext uri="{0D108BD9-81ED-4DB2-BD59-A6C34878D82A}">
                    <a16:rowId xmlns:a16="http://schemas.microsoft.com/office/drawing/2014/main" val="237811144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0 1 0</a:t>
                      </a:r>
                    </a:p>
                  </a:txBody>
                  <a:tcPr/>
                </a:tc>
                <a:tc>
                  <a:txBody>
                    <a:bodyPr/>
                    <a:lstStyle/>
                    <a:p>
                      <a:pPr algn="l"/>
                      <a:r>
                        <a:rPr lang="en-US"/>
                        <a:t>0</a:t>
                      </a:r>
                    </a:p>
                  </a:txBody>
                  <a:tcPr/>
                </a:tc>
                <a:extLst>
                  <a:ext uri="{0D108BD9-81ED-4DB2-BD59-A6C34878D82A}">
                    <a16:rowId xmlns:a16="http://schemas.microsoft.com/office/drawing/2014/main" val="3706935819"/>
                  </a:ext>
                </a:extLst>
              </a:tr>
              <a:tr h="370840">
                <a:tc>
                  <a:txBody>
                    <a:bodyPr/>
                    <a:lstStyle/>
                    <a:p>
                      <a:pPr algn="l"/>
                      <a:r>
                        <a:rPr lang="en-US" dirty="0"/>
                        <a:t>0 1 2</a:t>
                      </a:r>
                    </a:p>
                  </a:txBody>
                  <a:tcPr/>
                </a:tc>
                <a:tc>
                  <a:txBody>
                    <a:bodyPr/>
                    <a:lstStyle/>
                    <a:p>
                      <a:pPr algn="l"/>
                      <a:r>
                        <a:rPr lang="en-US"/>
                        <a:t>-2</a:t>
                      </a:r>
                    </a:p>
                  </a:txBody>
                  <a:tcPr/>
                </a:tc>
                <a:extLst>
                  <a:ext uri="{0D108BD9-81ED-4DB2-BD59-A6C34878D82A}">
                    <a16:rowId xmlns:a16="http://schemas.microsoft.com/office/drawing/2014/main" val="2093382405"/>
                  </a:ext>
                </a:extLst>
              </a:tr>
              <a:tr h="370840">
                <a:tc>
                  <a:txBody>
                    <a:bodyPr/>
                    <a:lstStyle/>
                    <a:p>
                      <a:pPr algn="l"/>
                      <a:r>
                        <a:rPr lang="en-US" dirty="0"/>
                        <a:t>1 0 0</a:t>
                      </a:r>
                    </a:p>
                  </a:txBody>
                  <a:tcPr/>
                </a:tc>
                <a:tc>
                  <a:txBody>
                    <a:bodyPr/>
                    <a:lstStyle/>
                    <a:p>
                      <a:pPr algn="l"/>
                      <a:r>
                        <a:rPr lang="en-US" dirty="0"/>
                        <a:t>0</a:t>
                      </a:r>
                    </a:p>
                  </a:txBody>
                  <a:tcPr/>
                </a:tc>
                <a:extLst>
                  <a:ext uri="{0D108BD9-81ED-4DB2-BD59-A6C34878D82A}">
                    <a16:rowId xmlns:a16="http://schemas.microsoft.com/office/drawing/2014/main" val="1560402427"/>
                  </a:ext>
                </a:extLst>
              </a:tr>
              <a:tr h="370840">
                <a:tc>
                  <a:txBody>
                    <a:bodyPr/>
                    <a:lstStyle/>
                    <a:p>
                      <a:pPr algn="l"/>
                      <a:r>
                        <a:rPr lang="en-US"/>
                        <a:t>1 0 1</a:t>
                      </a:r>
                    </a:p>
                  </a:txBody>
                  <a:tcPr/>
                </a:tc>
                <a:tc>
                  <a:txBody>
                    <a:bodyPr/>
                    <a:lstStyle/>
                    <a:p>
                      <a:pPr algn="l"/>
                      <a:r>
                        <a:rPr lang="en-US" dirty="0"/>
                        <a:t>VN</a:t>
                      </a:r>
                    </a:p>
                  </a:txBody>
                  <a:tcPr/>
                </a:tc>
                <a:extLst>
                  <a:ext uri="{0D108BD9-81ED-4DB2-BD59-A6C34878D82A}">
                    <a16:rowId xmlns:a16="http://schemas.microsoft.com/office/drawing/2014/main" val="3308549125"/>
                  </a:ext>
                </a:extLst>
              </a:tr>
              <a:tr h="0">
                <a:tc>
                  <a:txBody>
                    <a:bodyPr/>
                    <a:lstStyle/>
                    <a:p>
                      <a:pPr algn="l"/>
                      <a:r>
                        <a:rPr lang="en-US" dirty="0"/>
                        <a:t>1 1 0</a:t>
                      </a:r>
                    </a:p>
                  </a:txBody>
                  <a:tcPr/>
                </a:tc>
                <a:tc>
                  <a:txBody>
                    <a:bodyPr/>
                    <a:lstStyle/>
                    <a:p>
                      <a:pPr algn="l"/>
                      <a:r>
                        <a:rPr lang="en-US" dirty="0"/>
                        <a:t>-1 0</a:t>
                      </a:r>
                    </a:p>
                  </a:txBody>
                  <a:tcPr/>
                </a:tc>
                <a:extLst>
                  <a:ext uri="{0D108BD9-81ED-4DB2-BD59-A6C34878D82A}">
                    <a16:rowId xmlns:a16="http://schemas.microsoft.com/office/drawing/2014/main" val="1480128695"/>
                  </a:ext>
                </a:extLst>
              </a:tr>
              <a:tr h="370840">
                <a:tc>
                  <a:txBody>
                    <a:bodyPr/>
                    <a:lstStyle/>
                    <a:p>
                      <a:pPr algn="l"/>
                      <a:r>
                        <a:rPr lang="en-US" dirty="0"/>
                        <a:t>1 -5 6</a:t>
                      </a:r>
                    </a:p>
                  </a:txBody>
                  <a:tcPr/>
                </a:tc>
                <a:tc>
                  <a:txBody>
                    <a:bodyPr/>
                    <a:lstStyle/>
                    <a:p>
                      <a:pPr algn="l"/>
                      <a:r>
                        <a:rPr lang="en-US" dirty="0"/>
                        <a:t>2 3</a:t>
                      </a:r>
                    </a:p>
                  </a:txBody>
                  <a:tcPr/>
                </a:tc>
                <a:extLst>
                  <a:ext uri="{0D108BD9-81ED-4DB2-BD59-A6C34878D82A}">
                    <a16:rowId xmlns:a16="http://schemas.microsoft.com/office/drawing/2014/main" val="59449490"/>
                  </a:ext>
                </a:extLst>
              </a:tr>
              <a:tr h="370840">
                <a:tc>
                  <a:txBody>
                    <a:bodyPr/>
                    <a:lstStyle/>
                    <a:p>
                      <a:pPr algn="l"/>
                      <a:r>
                        <a:rPr lang="en-US" dirty="0"/>
                        <a:t>1 -8 -2</a:t>
                      </a:r>
                    </a:p>
                  </a:txBody>
                  <a:tcPr/>
                </a:tc>
                <a:tc>
                  <a:txBody>
                    <a:bodyPr/>
                    <a:lstStyle/>
                    <a:p>
                      <a:pPr algn="l"/>
                      <a:r>
                        <a:rPr lang="en-US" dirty="0"/>
                        <a:t>-0.24 8.24</a:t>
                      </a:r>
                    </a:p>
                  </a:txBody>
                  <a:tcPr/>
                </a:tc>
                <a:extLst>
                  <a:ext uri="{0D108BD9-81ED-4DB2-BD59-A6C34878D82A}">
                    <a16:rowId xmlns:a16="http://schemas.microsoft.com/office/drawing/2014/main" val="2588388092"/>
                  </a:ext>
                </a:extLst>
              </a:tr>
              <a:tr h="370840">
                <a:tc>
                  <a:txBody>
                    <a:bodyPr/>
                    <a:lstStyle/>
                    <a:p>
                      <a:pPr algn="l"/>
                      <a:r>
                        <a:rPr lang="en-US" dirty="0"/>
                        <a:t>10000 -68670 105041</a:t>
                      </a:r>
                    </a:p>
                  </a:txBody>
                  <a:tcPr/>
                </a:tc>
                <a:tc>
                  <a:txBody>
                    <a:bodyPr/>
                    <a:lstStyle/>
                    <a:p>
                      <a:pPr algn="l"/>
                      <a:r>
                        <a:rPr lang="en-US" dirty="0"/>
                        <a:t>2.3 4.57</a:t>
                      </a:r>
                    </a:p>
                  </a:txBody>
                  <a:tcPr/>
                </a:tc>
                <a:extLst>
                  <a:ext uri="{0D108BD9-81ED-4DB2-BD59-A6C34878D82A}">
                    <a16:rowId xmlns:a16="http://schemas.microsoft.com/office/drawing/2014/main" val="4256873088"/>
                  </a:ext>
                </a:extLst>
              </a:tr>
              <a:tr h="370840">
                <a:tc>
                  <a:txBody>
                    <a:bodyPr/>
                    <a:lstStyle/>
                    <a:p>
                      <a:pPr algn="l"/>
                      <a:r>
                        <a:rPr lang="en-US" dirty="0"/>
                        <a:t>1000 -5678 7356</a:t>
                      </a:r>
                    </a:p>
                  </a:txBody>
                  <a:tcPr/>
                </a:tc>
                <a:tc>
                  <a:txBody>
                    <a:bodyPr/>
                    <a:lstStyle/>
                    <a:p>
                      <a:pPr algn="l"/>
                      <a:r>
                        <a:rPr lang="en-US"/>
                        <a:t>2 3.68</a:t>
                      </a:r>
                    </a:p>
                  </a:txBody>
                  <a:tcPr/>
                </a:tc>
                <a:extLst>
                  <a:ext uri="{0D108BD9-81ED-4DB2-BD59-A6C34878D82A}">
                    <a16:rowId xmlns:a16="http://schemas.microsoft.com/office/drawing/2014/main" val="1463703118"/>
                  </a:ext>
                </a:extLst>
              </a:tr>
              <a:tr h="370840">
                <a:tc>
                  <a:txBody>
                    <a:bodyPr/>
                    <a:lstStyle/>
                    <a:p>
                      <a:pPr algn="l"/>
                      <a:r>
                        <a:rPr lang="en-US" dirty="0"/>
                        <a:t>1000000 -4251000 4312994</a:t>
                      </a:r>
                    </a:p>
                  </a:txBody>
                  <a:tcPr/>
                </a:tc>
                <a:tc>
                  <a:txBody>
                    <a:bodyPr/>
                    <a:lstStyle/>
                    <a:p>
                      <a:pPr algn="l"/>
                      <a:r>
                        <a:rPr lang="en-US"/>
                        <a:t>1.67 2.58</a:t>
                      </a:r>
                    </a:p>
                  </a:txBody>
                  <a:tcPr/>
                </a:tc>
                <a:extLst>
                  <a:ext uri="{0D108BD9-81ED-4DB2-BD59-A6C34878D82A}">
                    <a16:rowId xmlns:a16="http://schemas.microsoft.com/office/drawing/2014/main" val="1183147207"/>
                  </a:ext>
                </a:extLst>
              </a:tr>
              <a:tr h="370840">
                <a:tc>
                  <a:txBody>
                    <a:bodyPr/>
                    <a:lstStyle/>
                    <a:p>
                      <a:pPr algn="l"/>
                      <a:r>
                        <a:rPr lang="en-US" dirty="0"/>
                        <a:t>2 -4 2</a:t>
                      </a:r>
                    </a:p>
                  </a:txBody>
                  <a:tcPr/>
                </a:tc>
                <a:tc>
                  <a:txBody>
                    <a:bodyPr/>
                    <a:lstStyle/>
                    <a:p>
                      <a:pPr algn="l"/>
                      <a:r>
                        <a:rPr lang="en-US" dirty="0"/>
                        <a:t>1</a:t>
                      </a:r>
                    </a:p>
                  </a:txBody>
                  <a:tcPr/>
                </a:tc>
                <a:extLst>
                  <a:ext uri="{0D108BD9-81ED-4DB2-BD59-A6C34878D82A}">
                    <a16:rowId xmlns:a16="http://schemas.microsoft.com/office/drawing/2014/main" val="3224351372"/>
                  </a:ext>
                </a:extLst>
              </a:tr>
            </a:tbl>
          </a:graphicData>
        </a:graphic>
      </p:graphicFrame>
      <p:sp>
        <p:nvSpPr>
          <p:cNvPr id="2" name="Chỗ dành sẵn cho Số hiệu Bản chiếu 1">
            <a:extLst>
              <a:ext uri="{FF2B5EF4-FFF2-40B4-BE49-F238E27FC236}">
                <a16:creationId xmlns:a16="http://schemas.microsoft.com/office/drawing/2014/main" id="{DF723CA3-8873-41C6-B527-EFCBA33AF54E}"/>
              </a:ext>
            </a:extLst>
          </p:cNvPr>
          <p:cNvSpPr>
            <a:spLocks noGrp="1"/>
          </p:cNvSpPr>
          <p:nvPr>
            <p:ph type="sldNum" sz="quarter" idx="12"/>
          </p:nvPr>
        </p:nvSpPr>
        <p:spPr/>
        <p:txBody>
          <a:bodyPr/>
          <a:lstStyle/>
          <a:p>
            <a:fld id="{FAEF9944-A4F6-4C59-AEBD-678D6480B8EA}" type="slidenum">
              <a:rPr lang="en-US" smtClean="0"/>
              <a:pPr/>
              <a:t>19</a:t>
            </a:fld>
            <a:endParaRPr lang="en-US"/>
          </a:p>
        </p:txBody>
      </p:sp>
    </p:spTree>
    <p:extLst>
      <p:ext uri="{BB962C8B-B14F-4D97-AF65-F5344CB8AC3E}">
        <p14:creationId xmlns:p14="http://schemas.microsoft.com/office/powerpoint/2010/main" val="15604881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7" name="Rectangle 49">
            <a:extLst>
              <a:ext uri="{FF2B5EF4-FFF2-40B4-BE49-F238E27FC236}">
                <a16:creationId xmlns:a16="http://schemas.microsoft.com/office/drawing/2014/main" id="{49BB7E9A-6937-4BF0-9F51-A20F197B5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 name="Hộp Văn bản 4">
            <a:extLst>
              <a:ext uri="{FF2B5EF4-FFF2-40B4-BE49-F238E27FC236}">
                <a16:creationId xmlns:a16="http://schemas.microsoft.com/office/drawing/2014/main" id="{22D47B09-1F8E-41E0-97C2-B70140853271}"/>
              </a:ext>
            </a:extLst>
          </p:cNvPr>
          <p:cNvSpPr txBox="1"/>
          <p:nvPr/>
        </p:nvSpPr>
        <p:spPr>
          <a:xfrm>
            <a:off x="576489" y="1352403"/>
            <a:ext cx="5181599" cy="4153193"/>
          </a:xfrm>
          <a:prstGeom prst="rect">
            <a:avLst/>
          </a:prstGeom>
        </p:spPr>
        <p:txBody>
          <a:bodyPr vert="horz" lIns="109728" tIns="109728" rIns="109728" bIns="91440" rtlCol="0" anchor="t">
            <a:normAutofit/>
          </a:bodyPr>
          <a:lstStyle/>
          <a:p>
            <a:pPr>
              <a:lnSpc>
                <a:spcPct val="140000"/>
              </a:lnSpc>
              <a:spcBef>
                <a:spcPts val="930"/>
              </a:spcBef>
              <a:buFont typeface="Corbel" panose="020B0503020204020204" pitchFamily="34" charset="0"/>
            </a:pPr>
            <a:r>
              <a:rPr lang="en-US" sz="2800"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Thành</a:t>
            </a:r>
            <a:r>
              <a:rPr lang="en-US" sz="2800"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viên</a:t>
            </a:r>
            <a:r>
              <a:rPr lang="en-US" sz="2800"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a:t>
            </a:r>
            <a:br>
              <a:rPr lang="en-US" sz="2800"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b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Hoàng</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Xuân</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Vũ</a:t>
            </a:r>
            <a:b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b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Đỗ</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Nguyễn</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Hoàng</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Huy</a:t>
            </a:r>
            <a:b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b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Nguyễn</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Đạt</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Huy</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Hoàng</a:t>
            </a:r>
            <a:b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b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Nguyễn</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Văn</a:t>
            </a:r>
            <a:r>
              <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 </a:t>
            </a:r>
            <a:r>
              <a:rPr lang="en-US" sz="2800" b="1" i="1" spc="150" dirty="0" err="1">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rPr>
              <a:t>Tài</a:t>
            </a:r>
            <a:endParaRPr lang="en-US" sz="2800" b="1" i="1" spc="150" dirty="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8" name="Freeform: Shape 51">
            <a:extLst>
              <a:ext uri="{FF2B5EF4-FFF2-40B4-BE49-F238E27FC236}">
                <a16:creationId xmlns:a16="http://schemas.microsoft.com/office/drawing/2014/main" id="{E0939753-89D7-48A8-8441-B9FF25CE8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4167" y="0"/>
            <a:ext cx="5687681" cy="5708856"/>
          </a:xfrm>
          <a:custGeom>
            <a:avLst/>
            <a:gdLst>
              <a:gd name="connsiteX0" fmla="*/ 2787282 w 5687681"/>
              <a:gd name="connsiteY0" fmla="*/ 0 h 5708856"/>
              <a:gd name="connsiteX1" fmla="*/ 3988996 w 5687681"/>
              <a:gd name="connsiteY1" fmla="*/ 0 h 5708856"/>
              <a:gd name="connsiteX2" fmla="*/ 4236253 w 5687681"/>
              <a:gd name="connsiteY2" fmla="*/ 68070 h 5708856"/>
              <a:gd name="connsiteX3" fmla="*/ 4483543 w 5687681"/>
              <a:gd name="connsiteY3" fmla="*/ 168573 h 5708856"/>
              <a:gd name="connsiteX4" fmla="*/ 5265611 w 5687681"/>
              <a:gd name="connsiteY4" fmla="*/ 790441 h 5708856"/>
              <a:gd name="connsiteX5" fmla="*/ 5682608 w 5687681"/>
              <a:gd name="connsiteY5" fmla="*/ 1499885 h 5708856"/>
              <a:gd name="connsiteX6" fmla="*/ 5687681 w 5687681"/>
              <a:gd name="connsiteY6" fmla="*/ 1513862 h 5708856"/>
              <a:gd name="connsiteX7" fmla="*/ 5687681 w 5687681"/>
              <a:gd name="connsiteY7" fmla="*/ 3841322 h 5708856"/>
              <a:gd name="connsiteX8" fmla="*/ 5651147 w 5687681"/>
              <a:gd name="connsiteY8" fmla="*/ 3896489 h 5708856"/>
              <a:gd name="connsiteX9" fmla="*/ 4734255 w 5687681"/>
              <a:gd name="connsiteY9" fmla="*/ 4737639 h 5708856"/>
              <a:gd name="connsiteX10" fmla="*/ 4532663 w 5687681"/>
              <a:gd name="connsiteY10" fmla="*/ 4898543 h 5708856"/>
              <a:gd name="connsiteX11" fmla="*/ 2876165 w 5687681"/>
              <a:gd name="connsiteY11" fmla="*/ 5708856 h 5708856"/>
              <a:gd name="connsiteX12" fmla="*/ 694066 w 5687681"/>
              <a:gd name="connsiteY12" fmla="*/ 4391717 h 5708856"/>
              <a:gd name="connsiteX13" fmla="*/ 461517 w 5687681"/>
              <a:gd name="connsiteY13" fmla="*/ 4054756 h 5708856"/>
              <a:gd name="connsiteX14" fmla="*/ 0 w 5687681"/>
              <a:gd name="connsiteY14" fmla="*/ 2993139 h 5708856"/>
              <a:gd name="connsiteX15" fmla="*/ 278855 w 5687681"/>
              <a:gd name="connsiteY15" fmla="*/ 1849819 h 5708856"/>
              <a:gd name="connsiteX16" fmla="*/ 1047879 w 5687681"/>
              <a:gd name="connsiteY16" fmla="*/ 867400 h 5708856"/>
              <a:gd name="connsiteX17" fmla="*/ 2159714 w 5687681"/>
              <a:gd name="connsiteY17" fmla="*/ 186098 h 5708856"/>
              <a:gd name="connsiteX18" fmla="*/ 2785137 w 5687681"/>
              <a:gd name="connsiteY18" fmla="*/ 372 h 570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687681" h="5708856">
                <a:moveTo>
                  <a:pt x="2787282" y="0"/>
                </a:moveTo>
                <a:lnTo>
                  <a:pt x="3988996" y="0"/>
                </a:lnTo>
                <a:lnTo>
                  <a:pt x="4236253" y="68070"/>
                </a:lnTo>
                <a:cubicBezTo>
                  <a:pt x="4321147" y="96843"/>
                  <a:pt x="4403628" y="130356"/>
                  <a:pt x="4483543" y="168573"/>
                </a:cubicBezTo>
                <a:cubicBezTo>
                  <a:pt x="4783119" y="311949"/>
                  <a:pt x="5046239" y="521215"/>
                  <a:pt x="5265611" y="790441"/>
                </a:cubicBezTo>
                <a:cubicBezTo>
                  <a:pt x="5433740" y="996857"/>
                  <a:pt x="5573537" y="1235870"/>
                  <a:pt x="5682608" y="1499885"/>
                </a:cubicBezTo>
                <a:lnTo>
                  <a:pt x="5687681" y="1513862"/>
                </a:lnTo>
                <a:lnTo>
                  <a:pt x="5687681" y="3841322"/>
                </a:lnTo>
                <a:lnTo>
                  <a:pt x="5651147" y="3896489"/>
                </a:lnTo>
                <a:cubicBezTo>
                  <a:pt x="5427171" y="4186934"/>
                  <a:pt x="5090625" y="4454446"/>
                  <a:pt x="4734255" y="4737639"/>
                </a:cubicBezTo>
                <a:cubicBezTo>
                  <a:pt x="4668506" y="4789825"/>
                  <a:pt x="4600584" y="4843856"/>
                  <a:pt x="4532663" y="4898543"/>
                </a:cubicBezTo>
                <a:cubicBezTo>
                  <a:pt x="3924681" y="5387974"/>
                  <a:pt x="3480945" y="5708856"/>
                  <a:pt x="2876165" y="5708856"/>
                </a:cubicBezTo>
                <a:cubicBezTo>
                  <a:pt x="1954665" y="5708856"/>
                  <a:pt x="1302047" y="5314966"/>
                  <a:pt x="694066" y="4391717"/>
                </a:cubicBezTo>
                <a:cubicBezTo>
                  <a:pt x="614503" y="4270875"/>
                  <a:pt x="536731" y="4160972"/>
                  <a:pt x="461517" y="4054756"/>
                </a:cubicBezTo>
                <a:cubicBezTo>
                  <a:pt x="149788" y="3614348"/>
                  <a:pt x="0" y="3385316"/>
                  <a:pt x="0" y="2993139"/>
                </a:cubicBezTo>
                <a:cubicBezTo>
                  <a:pt x="0" y="2603731"/>
                  <a:pt x="93889" y="2219065"/>
                  <a:pt x="278855" y="1849819"/>
                </a:cubicBezTo>
                <a:cubicBezTo>
                  <a:pt x="459854" y="1488610"/>
                  <a:pt x="718625" y="1157977"/>
                  <a:pt x="1047879" y="867400"/>
                </a:cubicBezTo>
                <a:cubicBezTo>
                  <a:pt x="1371504" y="581701"/>
                  <a:pt x="1755887" y="346080"/>
                  <a:pt x="2159714" y="186098"/>
                </a:cubicBezTo>
                <a:cubicBezTo>
                  <a:pt x="2367064" y="103803"/>
                  <a:pt x="2576044" y="41801"/>
                  <a:pt x="2785137" y="372"/>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9" name="Freeform: Shape 53">
            <a:extLst>
              <a:ext uri="{FF2B5EF4-FFF2-40B4-BE49-F238E27FC236}">
                <a16:creationId xmlns:a16="http://schemas.microsoft.com/office/drawing/2014/main" id="{9F5CCFC5-858F-4B45-9B10-D49DD0280D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5450" y="0"/>
            <a:ext cx="5866550" cy="5788550"/>
          </a:xfrm>
          <a:custGeom>
            <a:avLst/>
            <a:gdLst>
              <a:gd name="connsiteX0" fmla="*/ 2331396 w 5798121"/>
              <a:gd name="connsiteY0" fmla="*/ 0 h 5788550"/>
              <a:gd name="connsiteX1" fmla="*/ 4658651 w 5798121"/>
              <a:gd name="connsiteY1" fmla="*/ 0 h 5788550"/>
              <a:gd name="connsiteX2" fmla="*/ 4682835 w 5798121"/>
              <a:gd name="connsiteY2" fmla="*/ 9816 h 5788550"/>
              <a:gd name="connsiteX3" fmla="*/ 5499667 w 5798121"/>
              <a:gd name="connsiteY3" fmla="*/ 658449 h 5788550"/>
              <a:gd name="connsiteX4" fmla="*/ 5665313 w 5798121"/>
              <a:gd name="connsiteY4" fmla="*/ 884789 h 5788550"/>
              <a:gd name="connsiteX5" fmla="*/ 5798121 w 5798121"/>
              <a:gd name="connsiteY5" fmla="*/ 1110681 h 5788550"/>
              <a:gd name="connsiteX6" fmla="*/ 5798121 w 5798121"/>
              <a:gd name="connsiteY6" fmla="*/ 4016954 h 5788550"/>
              <a:gd name="connsiteX7" fmla="*/ 5706359 w 5798121"/>
              <a:gd name="connsiteY7" fmla="*/ 4121532 h 5788550"/>
              <a:gd name="connsiteX8" fmla="*/ 4944692 w 5798121"/>
              <a:gd name="connsiteY8" fmla="*/ 4775532 h 5788550"/>
              <a:gd name="connsiteX9" fmla="*/ 4734137 w 5798121"/>
              <a:gd name="connsiteY9" fmla="*/ 4943362 h 5788550"/>
              <a:gd name="connsiteX10" fmla="*/ 3004009 w 5798121"/>
              <a:gd name="connsiteY10" fmla="*/ 5788550 h 5788550"/>
              <a:gd name="connsiteX11" fmla="*/ 724917 w 5798121"/>
              <a:gd name="connsiteY11" fmla="*/ 4414722 h 5788550"/>
              <a:gd name="connsiteX12" fmla="*/ 482031 w 5798121"/>
              <a:gd name="connsiteY12" fmla="*/ 4063258 h 5788550"/>
              <a:gd name="connsiteX13" fmla="*/ 0 w 5798121"/>
              <a:gd name="connsiteY13" fmla="*/ 2955950 h 5788550"/>
              <a:gd name="connsiteX14" fmla="*/ 291250 w 5798121"/>
              <a:gd name="connsiteY14" fmla="*/ 1763422 h 5788550"/>
              <a:gd name="connsiteX15" fmla="*/ 1094457 w 5798121"/>
              <a:gd name="connsiteY15" fmla="*/ 738720 h 5788550"/>
              <a:gd name="connsiteX16" fmla="*/ 2255713 w 5798121"/>
              <a:gd name="connsiteY16" fmla="*/ 28095 h 5788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798121" h="5788550">
                <a:moveTo>
                  <a:pt x="2331396" y="0"/>
                </a:moveTo>
                <a:lnTo>
                  <a:pt x="4658651" y="0"/>
                </a:lnTo>
                <a:lnTo>
                  <a:pt x="4682835" y="9816"/>
                </a:lnTo>
                <a:cubicBezTo>
                  <a:pt x="4995727" y="159362"/>
                  <a:pt x="5270543" y="377635"/>
                  <a:pt x="5499667" y="658449"/>
                </a:cubicBezTo>
                <a:cubicBezTo>
                  <a:pt x="5558201" y="730215"/>
                  <a:pt x="5613447" y="805760"/>
                  <a:pt x="5665313" y="884789"/>
                </a:cubicBezTo>
                <a:lnTo>
                  <a:pt x="5798121" y="1110681"/>
                </a:lnTo>
                <a:lnTo>
                  <a:pt x="5798121" y="4016954"/>
                </a:lnTo>
                <a:lnTo>
                  <a:pt x="5706359" y="4121532"/>
                </a:lnTo>
                <a:cubicBezTo>
                  <a:pt x="5491360" y="4341659"/>
                  <a:pt x="5223849" y="4553996"/>
                  <a:pt x="4944692" y="4775532"/>
                </a:cubicBezTo>
                <a:cubicBezTo>
                  <a:pt x="4876021" y="4829964"/>
                  <a:pt x="4805079" y="4886320"/>
                  <a:pt x="4734137" y="4943362"/>
                </a:cubicBezTo>
                <a:cubicBezTo>
                  <a:pt x="4099133" y="5453857"/>
                  <a:pt x="3635672" y="5788550"/>
                  <a:pt x="3004009" y="5788550"/>
                </a:cubicBezTo>
                <a:cubicBezTo>
                  <a:pt x="2041550" y="5788550"/>
                  <a:pt x="1359922" y="5377707"/>
                  <a:pt x="724917" y="4414722"/>
                </a:cubicBezTo>
                <a:cubicBezTo>
                  <a:pt x="641818" y="4288679"/>
                  <a:pt x="560588" y="4174046"/>
                  <a:pt x="482031" y="4063258"/>
                </a:cubicBezTo>
                <a:cubicBezTo>
                  <a:pt x="156446" y="3603895"/>
                  <a:pt x="0" y="3365006"/>
                  <a:pt x="0" y="2955950"/>
                </a:cubicBezTo>
                <a:cubicBezTo>
                  <a:pt x="0" y="2549782"/>
                  <a:pt x="98062" y="2148559"/>
                  <a:pt x="291250" y="1763422"/>
                </a:cubicBezTo>
                <a:cubicBezTo>
                  <a:pt x="480295" y="1386666"/>
                  <a:pt x="750568" y="1041802"/>
                  <a:pt x="1094457" y="738720"/>
                </a:cubicBezTo>
                <a:cubicBezTo>
                  <a:pt x="1432467" y="440725"/>
                  <a:pt x="1833935" y="194963"/>
                  <a:pt x="2255713" y="28095"/>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6" name="Freeform: Shape 55">
            <a:extLst>
              <a:ext uri="{FF2B5EF4-FFF2-40B4-BE49-F238E27FC236}">
                <a16:creationId xmlns:a16="http://schemas.microsoft.com/office/drawing/2014/main" id="{2348ECDC-D455-4B71-90F6-2ECC12B798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23734" y="0"/>
            <a:ext cx="5568114" cy="5577748"/>
          </a:xfrm>
          <a:custGeom>
            <a:avLst/>
            <a:gdLst>
              <a:gd name="connsiteX0" fmla="*/ 2959946 w 5568114"/>
              <a:gd name="connsiteY0" fmla="*/ 0 h 5577748"/>
              <a:gd name="connsiteX1" fmla="*/ 3614224 w 5568114"/>
              <a:gd name="connsiteY1" fmla="*/ 0 h 5577748"/>
              <a:gd name="connsiteX2" fmla="*/ 3844432 w 5568114"/>
              <a:gd name="connsiteY2" fmla="*/ 36392 h 5577748"/>
              <a:gd name="connsiteX3" fmla="*/ 4336826 w 5568114"/>
              <a:gd name="connsiteY3" fmla="*/ 203778 h 5577748"/>
              <a:gd name="connsiteX4" fmla="*/ 5093304 w 5568114"/>
              <a:gd name="connsiteY4" fmla="*/ 806978 h 5577748"/>
              <a:gd name="connsiteX5" fmla="*/ 5496656 w 5568114"/>
              <a:gd name="connsiteY5" fmla="*/ 1495125 h 5577748"/>
              <a:gd name="connsiteX6" fmla="*/ 5568114 w 5568114"/>
              <a:gd name="connsiteY6" fmla="*/ 1692569 h 5577748"/>
              <a:gd name="connsiteX7" fmla="*/ 5568114 w 5568114"/>
              <a:gd name="connsiteY7" fmla="*/ 3665503 h 5577748"/>
              <a:gd name="connsiteX8" fmla="*/ 5466225 w 5568114"/>
              <a:gd name="connsiteY8" fmla="*/ 3819786 h 5577748"/>
              <a:gd name="connsiteX9" fmla="*/ 4579336 w 5568114"/>
              <a:gd name="connsiteY9" fmla="*/ 4635686 h 5577748"/>
              <a:gd name="connsiteX10" fmla="*/ 4384340 w 5568114"/>
              <a:gd name="connsiteY10" fmla="*/ 4791760 h 5577748"/>
              <a:gd name="connsiteX11" fmla="*/ 2782048 w 5568114"/>
              <a:gd name="connsiteY11" fmla="*/ 5577748 h 5577748"/>
              <a:gd name="connsiteX12" fmla="*/ 671354 w 5568114"/>
              <a:gd name="connsiteY12" fmla="*/ 4300148 h 5577748"/>
              <a:gd name="connsiteX13" fmla="*/ 446415 w 5568114"/>
              <a:gd name="connsiteY13" fmla="*/ 3973302 h 5577748"/>
              <a:gd name="connsiteX14" fmla="*/ 0 w 5568114"/>
              <a:gd name="connsiteY14" fmla="*/ 2943554 h 5577748"/>
              <a:gd name="connsiteX15" fmla="*/ 269730 w 5568114"/>
              <a:gd name="connsiteY15" fmla="*/ 1834555 h 5577748"/>
              <a:gd name="connsiteX16" fmla="*/ 1013589 w 5568114"/>
              <a:gd name="connsiteY16" fmla="*/ 881627 h 5577748"/>
              <a:gd name="connsiteX17" fmla="*/ 2089042 w 5568114"/>
              <a:gd name="connsiteY17" fmla="*/ 220777 h 5577748"/>
              <a:gd name="connsiteX18" fmla="*/ 2845684 w 5568114"/>
              <a:gd name="connsiteY18" fmla="*/ 14234 h 5577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68114" h="5577748">
                <a:moveTo>
                  <a:pt x="2959946" y="0"/>
                </a:moveTo>
                <a:lnTo>
                  <a:pt x="3614224" y="0"/>
                </a:lnTo>
                <a:lnTo>
                  <a:pt x="3844432" y="36392"/>
                </a:lnTo>
                <a:cubicBezTo>
                  <a:pt x="4017699" y="73748"/>
                  <a:pt x="4182227" y="129639"/>
                  <a:pt x="4336826" y="203778"/>
                </a:cubicBezTo>
                <a:cubicBezTo>
                  <a:pt x="4626600" y="342850"/>
                  <a:pt x="4881111" y="545834"/>
                  <a:pt x="5093304" y="806978"/>
                </a:cubicBezTo>
                <a:cubicBezTo>
                  <a:pt x="5255931" y="1007198"/>
                  <a:pt x="5391154" y="1239036"/>
                  <a:pt x="5496656" y="1495125"/>
                </a:cubicBezTo>
                <a:lnTo>
                  <a:pt x="5568114" y="1692569"/>
                </a:lnTo>
                <a:lnTo>
                  <a:pt x="5568114" y="3665503"/>
                </a:lnTo>
                <a:lnTo>
                  <a:pt x="5466225" y="3819786"/>
                </a:lnTo>
                <a:cubicBezTo>
                  <a:pt x="5249576" y="4101511"/>
                  <a:pt x="4924044" y="4360994"/>
                  <a:pt x="4579336" y="4635686"/>
                </a:cubicBezTo>
                <a:cubicBezTo>
                  <a:pt x="4515738" y="4686305"/>
                  <a:pt x="4450038" y="4738713"/>
                  <a:pt x="4384340" y="4791760"/>
                </a:cubicBezTo>
                <a:cubicBezTo>
                  <a:pt x="3796254" y="5266498"/>
                  <a:pt x="3367038" y="5577748"/>
                  <a:pt x="2782048" y="5577748"/>
                </a:cubicBezTo>
                <a:cubicBezTo>
                  <a:pt x="1890703" y="5577748"/>
                  <a:pt x="1259439" y="5195682"/>
                  <a:pt x="671354" y="4300148"/>
                </a:cubicBezTo>
                <a:cubicBezTo>
                  <a:pt x="594395" y="4182934"/>
                  <a:pt x="519167" y="4076330"/>
                  <a:pt x="446415" y="3973302"/>
                </a:cubicBezTo>
                <a:cubicBezTo>
                  <a:pt x="144886" y="3546115"/>
                  <a:pt x="0" y="3323958"/>
                  <a:pt x="0" y="2943554"/>
                </a:cubicBezTo>
                <a:cubicBezTo>
                  <a:pt x="0" y="2565835"/>
                  <a:pt x="90816" y="2192716"/>
                  <a:pt x="269730" y="1834555"/>
                </a:cubicBezTo>
                <a:cubicBezTo>
                  <a:pt x="444806" y="1484188"/>
                  <a:pt x="695109" y="1163480"/>
                  <a:pt x="1013589" y="881627"/>
                </a:cubicBezTo>
                <a:cubicBezTo>
                  <a:pt x="1326624" y="604505"/>
                  <a:pt x="1698428" y="375956"/>
                  <a:pt x="2089042" y="220777"/>
                </a:cubicBezTo>
                <a:cubicBezTo>
                  <a:pt x="2339747" y="120996"/>
                  <a:pt x="2592918" y="51971"/>
                  <a:pt x="2845684" y="1423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6" name="Hình ảnh 5">
            <a:extLst>
              <a:ext uri="{FF2B5EF4-FFF2-40B4-BE49-F238E27FC236}">
                <a16:creationId xmlns:a16="http://schemas.microsoft.com/office/drawing/2014/main" id="{9BD555F9-B42D-4ACB-BA6A-4D2EFA0D4F1A}"/>
              </a:ext>
            </a:extLst>
          </p:cNvPr>
          <p:cNvPicPr>
            <a:picLocks noChangeAspect="1"/>
          </p:cNvPicPr>
          <p:nvPr/>
        </p:nvPicPr>
        <p:blipFill>
          <a:blip r:embed="rId2"/>
          <a:stretch>
            <a:fillRect/>
          </a:stretch>
        </p:blipFill>
        <p:spPr>
          <a:xfrm>
            <a:off x="8115892" y="1073827"/>
            <a:ext cx="2889450" cy="3217333"/>
          </a:xfrm>
          <a:prstGeom prst="rect">
            <a:avLst/>
          </a:prstGeom>
        </p:spPr>
      </p:pic>
      <p:sp>
        <p:nvSpPr>
          <p:cNvPr id="2" name="Chỗ dành sẵn cho Số hiệu Bản chiếu 1">
            <a:extLst>
              <a:ext uri="{FF2B5EF4-FFF2-40B4-BE49-F238E27FC236}">
                <a16:creationId xmlns:a16="http://schemas.microsoft.com/office/drawing/2014/main" id="{31D4E17D-ACC3-4DC5-A159-C2C7FEDE4014}"/>
              </a:ext>
            </a:extLst>
          </p:cNvPr>
          <p:cNvSpPr>
            <a:spLocks noGrp="1"/>
          </p:cNvSpPr>
          <p:nvPr>
            <p:ph type="sldNum" sz="quarter" idx="12"/>
          </p:nvPr>
        </p:nvSpPr>
        <p:spPr/>
        <p:txBody>
          <a:bodyPr/>
          <a:lstStyle/>
          <a:p>
            <a:pPr algn="l"/>
            <a:fld id="{FAEF9944-A4F6-4C59-AEBD-678D6480B8EA}" type="slidenum">
              <a:rPr lang="en-US" smtClean="0"/>
              <a:pPr algn="l"/>
              <a:t>2</a:t>
            </a:fld>
            <a:endParaRPr lang="en-US"/>
          </a:p>
        </p:txBody>
      </p:sp>
    </p:spTree>
    <p:extLst>
      <p:ext uri="{BB962C8B-B14F-4D97-AF65-F5344CB8AC3E}">
        <p14:creationId xmlns:p14="http://schemas.microsoft.com/office/powerpoint/2010/main" val="333317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êu đề 1">
            <a:extLst>
              <a:ext uri="{FF2B5EF4-FFF2-40B4-BE49-F238E27FC236}">
                <a16:creationId xmlns:a16="http://schemas.microsoft.com/office/drawing/2014/main" id="{ADA9B725-5269-4F63-A96E-32AE890B4686}"/>
              </a:ext>
            </a:extLst>
          </p:cNvPr>
          <p:cNvSpPr>
            <a:spLocks noGrp="1"/>
          </p:cNvSpPr>
          <p:nvPr>
            <p:ph type="title"/>
          </p:nvPr>
        </p:nvSpPr>
        <p:spPr>
          <a:xfrm>
            <a:off x="0" y="230310"/>
            <a:ext cx="12192000" cy="1344612"/>
          </a:xfrm>
        </p:spPr>
        <p:txBody>
          <a:bodyPr anchor="b">
            <a:normAutofit/>
          </a:bodyPr>
          <a:lstStyle/>
          <a:p>
            <a:pPr algn="ctr">
              <a:lnSpc>
                <a:spcPct val="120000"/>
              </a:lnSpc>
            </a:pPr>
            <a:r>
              <a:rPr lang="en-US" sz="3000" dirty="0" err="1">
                <a:latin typeface="Tahoma" panose="020B0604030504040204" pitchFamily="34" charset="0"/>
                <a:ea typeface="Tahoma" panose="020B0604030504040204" pitchFamily="34" charset="0"/>
                <a:cs typeface="Tahoma" panose="020B0604030504040204" pitchFamily="34" charset="0"/>
              </a:rPr>
              <a:t>Áp</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dụng</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trong</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các</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bài</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toán</a:t>
            </a:r>
            <a:br>
              <a:rPr lang="en-US" sz="3000" dirty="0">
                <a:latin typeface="Tahoma" panose="020B0604030504040204" pitchFamily="34" charset="0"/>
                <a:ea typeface="Tahoma" panose="020B0604030504040204" pitchFamily="34" charset="0"/>
                <a:cs typeface="Tahoma" panose="020B0604030504040204" pitchFamily="34" charset="0"/>
              </a:rPr>
            </a:br>
            <a:endParaRPr lang="en-US" sz="3000" dirty="0">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xmlns:a14="http://schemas.microsoft.com/office/drawing/2010/main">
        <mc:Choice Requires="a14">
          <p:sp>
            <p:nvSpPr>
              <p:cNvPr id="3" name="Chỗ dành sẵn cho Nội dung 2">
                <a:extLst>
                  <a:ext uri="{FF2B5EF4-FFF2-40B4-BE49-F238E27FC236}">
                    <a16:creationId xmlns:a16="http://schemas.microsoft.com/office/drawing/2014/main" id="{D4EE7F9C-26F6-42B7-B56B-42B53DED3081}"/>
                  </a:ext>
                </a:extLst>
              </p:cNvPr>
              <p:cNvSpPr>
                <a:spLocks noGrp="1"/>
              </p:cNvSpPr>
              <p:nvPr>
                <p:ph idx="1"/>
              </p:nvPr>
            </p:nvSpPr>
            <p:spPr>
              <a:xfrm>
                <a:off x="1850673" y="1192432"/>
                <a:ext cx="9326313" cy="4978057"/>
              </a:xfrm>
            </p:spPr>
            <p:txBody>
              <a:bodyPr>
                <a:normAutofit fontScale="32500" lnSpcReduction="20000"/>
              </a:bodyPr>
              <a:lstStyle/>
              <a:p>
                <a:pPr algn="l" fontAlgn="base"/>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Thay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đổi</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hiển</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thị</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thời</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gian</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từ</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định</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dạng</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giờ</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12 sang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định</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dạng</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dirty="0" err="1">
                    <a:solidFill>
                      <a:srgbClr val="39424E"/>
                    </a:solidFill>
                    <a:latin typeface="Tahoma" panose="020B0604030504040204" pitchFamily="34" charset="0"/>
                    <a:ea typeface="Tahoma" panose="020B0604030504040204" pitchFamily="34" charset="0"/>
                    <a:cs typeface="Tahoma" panose="020B0604030504040204" pitchFamily="34" charset="0"/>
                  </a:rPr>
                  <a:t>giờ</a:t>
                </a:r>
                <a:r>
                  <a:rPr lang="en-US" sz="6000" dirty="0">
                    <a:solidFill>
                      <a:srgbClr val="39424E"/>
                    </a:solidFill>
                    <a:latin typeface="Tahoma" panose="020B0604030504040204" pitchFamily="34" charset="0"/>
                    <a:ea typeface="Tahoma" panose="020B0604030504040204" pitchFamily="34" charset="0"/>
                    <a:cs typeface="Tahoma" panose="020B0604030504040204" pitchFamily="34" charset="0"/>
                  </a:rPr>
                  <a:t> 24</a:t>
                </a:r>
                <a:endPar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endParaRPr>
              </a:p>
              <a:p>
                <a:pPr algn="l" fontAlgn="base">
                  <a:buFont typeface="+mj-lt"/>
                  <a:buAutoNum type="arabicPeriod"/>
                </a:pPr>
                <a:r>
                  <a:rPr lang="en-US" sz="6000" dirty="0">
                    <a:solidFill>
                      <a:srgbClr val="39424E"/>
                    </a:solidFill>
                    <a:latin typeface="Tahoma" panose="020B0604030504040204" pitchFamily="34" charset="0"/>
                    <a:ea typeface="Tahoma" panose="020B0604030504040204" pitchFamily="34" charset="0"/>
                    <a:cs typeface="Tahoma" panose="020B0604030504040204" pitchFamily="34" charset="0"/>
                  </a:rPr>
                  <a:t> </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Input: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Nhập</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vào</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thời</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gian</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theo</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định</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dạng</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giờ</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12</a:t>
                </a:r>
              </a:p>
              <a:p>
                <a:pPr algn="l" fontAlgn="base">
                  <a:buFont typeface="+mj-lt"/>
                  <a:buAutoNum type="arabicPeriod"/>
                </a:pP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Output: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Xuất</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ra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màn</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hình</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thời</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gian</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theo</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định</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dạng</a:t>
                </a:r>
                <a:r>
                  <a:rPr lang="en-US" sz="6000" dirty="0">
                    <a:solidFill>
                      <a:srgbClr val="39424E"/>
                    </a:solidFill>
                    <a:latin typeface="Tahoma" panose="020B0604030504040204" pitchFamily="34" charset="0"/>
                    <a:ea typeface="Tahoma" panose="020B0604030504040204" pitchFamily="34" charset="0"/>
                    <a:cs typeface="Tahoma" panose="020B0604030504040204" pitchFamily="34" charset="0"/>
                  </a:rPr>
                  <a:t> </a:t>
                </a:r>
                <a:r>
                  <a:rPr lang="en-US" sz="6000" b="0" i="0" dirty="0" err="1">
                    <a:solidFill>
                      <a:srgbClr val="39424E"/>
                    </a:solidFill>
                    <a:effectLst/>
                    <a:latin typeface="Tahoma" panose="020B0604030504040204" pitchFamily="34" charset="0"/>
                    <a:ea typeface="Tahoma" panose="020B0604030504040204" pitchFamily="34" charset="0"/>
                    <a:cs typeface="Tahoma" panose="020B0604030504040204" pitchFamily="34" charset="0"/>
                  </a:rPr>
                  <a:t>giờ</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24</a:t>
                </a:r>
              </a:p>
              <a:p>
                <a:pPr algn="l" fontAlgn="base"/>
                <a:r>
                  <a:rPr lang="en-US" sz="6000" b="1"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Input Format</a:t>
                </a:r>
              </a:p>
              <a:p>
                <a:pPr algn="l" fontAlgn="base"/>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N</a:t>
                </a:r>
                <a:r>
                  <a:rPr lang="vi-VN"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hập vào một chuỗi là thời gian tính theo giờ 12 có AM và PM theo format h:m:sAM</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vi-VN"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(hay h:m:sPM)</a:t>
                </a:r>
                <a:r>
                  <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vi-VN"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a:t>
                </a:r>
                <a14:m>
                  <m:oMath xmlns:m="http://schemas.openxmlformats.org/officeDocument/2006/math">
                    <m:r>
                      <a:rPr lang="en-US" sz="6000" b="0" i="1" smtClean="0">
                        <a:solidFill>
                          <a:srgbClr val="39424E"/>
                        </a:solidFill>
                        <a:effectLst/>
                        <a:latin typeface="Cambria Math" panose="02040503050406030204" pitchFamily="18" charset="0"/>
                      </a:rPr>
                      <m:t>h</m:t>
                    </m:r>
                    <m:r>
                      <a:rPr lang="en-US" sz="6000" b="0" i="1" smtClean="0">
                        <a:solidFill>
                          <a:srgbClr val="39424E"/>
                        </a:solidFill>
                        <a:effectLst/>
                        <a:latin typeface="Cambria Math" panose="02040503050406030204" pitchFamily="18" charset="0"/>
                      </a:rPr>
                      <m:t>,</m:t>
                    </m:r>
                    <m:r>
                      <a:rPr lang="en-US" sz="6000" b="0" i="1" smtClean="0">
                        <a:solidFill>
                          <a:srgbClr val="39424E"/>
                        </a:solidFill>
                        <a:effectLst/>
                        <a:latin typeface="Cambria Math" panose="02040503050406030204" pitchFamily="18" charset="0"/>
                      </a:rPr>
                      <m:t>𝑚</m:t>
                    </m:r>
                    <m:r>
                      <a:rPr lang="en-US" sz="6000" b="0" i="1" smtClean="0">
                        <a:solidFill>
                          <a:srgbClr val="39424E"/>
                        </a:solidFill>
                        <a:effectLst/>
                        <a:latin typeface="Cambria Math" panose="02040503050406030204" pitchFamily="18" charset="0"/>
                      </a:rPr>
                      <m:t>,</m:t>
                    </m:r>
                    <m:r>
                      <a:rPr lang="en-US" sz="6000" b="0" i="1" smtClean="0">
                        <a:solidFill>
                          <a:srgbClr val="39424E"/>
                        </a:solidFill>
                        <a:effectLst/>
                        <a:latin typeface="Cambria Math" panose="02040503050406030204" pitchFamily="18" charset="0"/>
                      </a:rPr>
                      <m:t>𝑠</m:t>
                    </m:r>
                    <m:r>
                      <a:rPr lang="vi-VN" sz="6000" b="0" i="0" dirty="0" smtClean="0">
                        <a:solidFill>
                          <a:srgbClr val="39424E"/>
                        </a:solidFill>
                        <a:effectLst/>
                        <a:latin typeface="Cambria Math" panose="02040503050406030204" pitchFamily="18" charset="0"/>
                      </a:rPr>
                      <m:t>∈</m:t>
                    </m:r>
                    <m:r>
                      <a:rPr lang="vi-VN" sz="6000" b="0" i="0" dirty="0" smtClean="0">
                        <a:solidFill>
                          <a:srgbClr val="39424E"/>
                        </a:solidFill>
                        <a:effectLst/>
                        <a:latin typeface="Cambria Math" panose="02040503050406030204" pitchFamily="18" charset="0"/>
                      </a:rPr>
                      <m:t>ℕ</m:t>
                    </m:r>
                  </m:oMath>
                </a14:m>
                <a:r>
                  <a:rPr lang="vi-VN"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a:t>
                </a:r>
              </a:p>
              <a:p>
                <a:pPr algn="l" fontAlgn="base"/>
                <a:r>
                  <a:rPr lang="vi-VN" sz="6000" b="1"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Output Format</a:t>
                </a:r>
                <a:endParaRPr lang="vi-VN"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endParaRPr>
              </a:p>
              <a:p>
                <a:pPr algn="l" fontAlgn="base"/>
                <a:r>
                  <a:rPr lang="vi-VN"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Xuất ra màn hình thời gian theo định dạng h:m:s **Lưu ý: Nếu định dạng đầu vào không đúng sẽ xuất ra Error</a:t>
                </a:r>
                <a:endParaRPr lang="en-US" sz="6000" b="0" i="0" dirty="0">
                  <a:solidFill>
                    <a:srgbClr val="39424E"/>
                  </a:solidFill>
                  <a:effectLst/>
                  <a:latin typeface="Tahoma" panose="020B0604030504040204" pitchFamily="34" charset="0"/>
                  <a:ea typeface="Tahoma" panose="020B0604030504040204" pitchFamily="34" charset="0"/>
                  <a:cs typeface="Tahoma" panose="020B0604030504040204" pitchFamily="34" charset="0"/>
                </a:endParaRPr>
              </a:p>
              <a:p>
                <a:endParaRPr lang="en-US" sz="2200" dirty="0">
                  <a:latin typeface="Times New Roman" panose="02020603050405020304" pitchFamily="18" charset="0"/>
                  <a:cs typeface="Times New Roman" panose="02020603050405020304" pitchFamily="18" charset="0"/>
                </a:endParaRPr>
              </a:p>
            </p:txBody>
          </p:sp>
        </mc:Choice>
        <mc:Fallback xmlns="">
          <p:sp>
            <p:nvSpPr>
              <p:cNvPr id="3" name="Chỗ dành sẵn cho Nội dung 2">
                <a:extLst>
                  <a:ext uri="{FF2B5EF4-FFF2-40B4-BE49-F238E27FC236}">
                    <a16:creationId xmlns:a16="http://schemas.microsoft.com/office/drawing/2014/main" id="{D4EE7F9C-26F6-42B7-B56B-42B53DED3081}"/>
                  </a:ext>
                </a:extLst>
              </p:cNvPr>
              <p:cNvSpPr>
                <a:spLocks noGrp="1" noRot="1" noChangeAspect="1" noMove="1" noResize="1" noEditPoints="1" noAdjustHandles="1" noChangeArrowheads="1" noChangeShapeType="1" noTextEdit="1"/>
              </p:cNvSpPr>
              <p:nvPr>
                <p:ph idx="1"/>
              </p:nvPr>
            </p:nvSpPr>
            <p:spPr>
              <a:xfrm>
                <a:off x="1850673" y="1192432"/>
                <a:ext cx="9326313" cy="4978057"/>
              </a:xfrm>
              <a:blipFill>
                <a:blip r:embed="rId2"/>
                <a:stretch>
                  <a:fillRect l="-523"/>
                </a:stretch>
              </a:blipFill>
            </p:spPr>
            <p:txBody>
              <a:bodyPr/>
              <a:lstStyle/>
              <a:p>
                <a:r>
                  <a:rPr lang="en-US">
                    <a:noFill/>
                  </a:rPr>
                  <a:t> </a:t>
                </a:r>
              </a:p>
            </p:txBody>
          </p:sp>
        </mc:Fallback>
      </mc:AlternateContent>
      <p:sp>
        <p:nvSpPr>
          <p:cNvPr id="4" name="Chỗ dành sẵn cho Số hiệu Bản chiếu 3">
            <a:extLst>
              <a:ext uri="{FF2B5EF4-FFF2-40B4-BE49-F238E27FC236}">
                <a16:creationId xmlns:a16="http://schemas.microsoft.com/office/drawing/2014/main" id="{11B80F19-1F9C-41BE-8EFB-FF5381B84F77}"/>
              </a:ext>
            </a:extLst>
          </p:cNvPr>
          <p:cNvSpPr>
            <a:spLocks noGrp="1"/>
          </p:cNvSpPr>
          <p:nvPr>
            <p:ph type="sldNum" sz="quarter" idx="12"/>
          </p:nvPr>
        </p:nvSpPr>
        <p:spPr/>
        <p:txBody>
          <a:bodyPr/>
          <a:lstStyle/>
          <a:p>
            <a:pPr algn="l"/>
            <a:fld id="{FAEF9944-A4F6-4C59-AEBD-678D6480B8EA}" type="slidenum">
              <a:rPr lang="en-US" smtClean="0"/>
              <a:pPr algn="l"/>
              <a:t>20</a:t>
            </a:fld>
            <a:endParaRPr lang="en-US"/>
          </a:p>
        </p:txBody>
      </p:sp>
    </p:spTree>
    <p:extLst>
      <p:ext uri="{BB962C8B-B14F-4D97-AF65-F5344CB8AC3E}">
        <p14:creationId xmlns:p14="http://schemas.microsoft.com/office/powerpoint/2010/main" val="303198612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down)">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êu đề 3">
            <a:extLst>
              <a:ext uri="{FF2B5EF4-FFF2-40B4-BE49-F238E27FC236}">
                <a16:creationId xmlns:a16="http://schemas.microsoft.com/office/drawing/2014/main" id="{B3446E00-D6CE-439D-846E-893DB5DC4D89}"/>
              </a:ext>
            </a:extLst>
          </p:cNvPr>
          <p:cNvSpPr>
            <a:spLocks noGrp="1"/>
          </p:cNvSpPr>
          <p:nvPr>
            <p:ph type="ctrTitle"/>
          </p:nvPr>
        </p:nvSpPr>
        <p:spPr>
          <a:xfrm>
            <a:off x="4763625" y="526622"/>
            <a:ext cx="7060135" cy="880257"/>
          </a:xfrm>
        </p:spPr>
        <p:txBody>
          <a:bodyPr/>
          <a:lstStyle/>
          <a:p>
            <a:pPr algn="ctr"/>
            <a:r>
              <a:rPr lang="en-US" sz="3200" dirty="0" err="1">
                <a:latin typeface="Tahoma" panose="020B0604030504040204" pitchFamily="34" charset="0"/>
                <a:ea typeface="Tahoma" panose="020B0604030504040204" pitchFamily="34" charset="0"/>
                <a:cs typeface="Tahoma" panose="020B0604030504040204" pitchFamily="34" charset="0"/>
              </a:rPr>
              <a:t>Bộ</a:t>
            </a:r>
            <a:r>
              <a:rPr lang="en-US" sz="3200" dirty="0">
                <a:latin typeface="Tahoma" panose="020B0604030504040204" pitchFamily="34" charset="0"/>
                <a:ea typeface="Tahoma" panose="020B0604030504040204" pitchFamily="34" charset="0"/>
                <a:cs typeface="Tahoma" panose="020B0604030504040204" pitchFamily="34" charset="0"/>
              </a:rPr>
              <a:t> test </a:t>
            </a:r>
            <a:r>
              <a:rPr lang="en-US" sz="3200" dirty="0" err="1">
                <a:latin typeface="Tahoma" panose="020B0604030504040204" pitchFamily="34" charset="0"/>
                <a:ea typeface="Tahoma" panose="020B0604030504040204" pitchFamily="34" charset="0"/>
                <a:cs typeface="Tahoma" panose="020B0604030504040204" pitchFamily="34" charset="0"/>
              </a:rPr>
              <a:t>mẫu</a:t>
            </a:r>
            <a:r>
              <a:rPr lang="en-US" sz="3200" dirty="0">
                <a:latin typeface="Tahoma" panose="020B0604030504040204" pitchFamily="34" charset="0"/>
                <a:ea typeface="Tahoma" panose="020B0604030504040204" pitchFamily="34" charset="0"/>
                <a:cs typeface="Tahoma" panose="020B0604030504040204" pitchFamily="34" charset="0"/>
              </a:rPr>
              <a:t>:</a:t>
            </a:r>
          </a:p>
        </p:txBody>
      </p:sp>
      <p:graphicFrame>
        <p:nvGraphicFramePr>
          <p:cNvPr id="6" name="Bảng 6">
            <a:extLst>
              <a:ext uri="{FF2B5EF4-FFF2-40B4-BE49-F238E27FC236}">
                <a16:creationId xmlns:a16="http://schemas.microsoft.com/office/drawing/2014/main" id="{6866CE6A-4DBF-4756-9951-1D9DE4C97A7B}"/>
              </a:ext>
            </a:extLst>
          </p:cNvPr>
          <p:cNvGraphicFramePr>
            <a:graphicFrameLocks noGrp="1"/>
          </p:cNvGraphicFramePr>
          <p:nvPr>
            <p:extLst>
              <p:ext uri="{D42A27DB-BD31-4B8C-83A1-F6EECF244321}">
                <p14:modId xmlns:p14="http://schemas.microsoft.com/office/powerpoint/2010/main" val="100908379"/>
              </p:ext>
            </p:extLst>
          </p:nvPr>
        </p:nvGraphicFramePr>
        <p:xfrm>
          <a:off x="4535025" y="1685750"/>
          <a:ext cx="7535055" cy="3861610"/>
        </p:xfrm>
        <a:graphic>
          <a:graphicData uri="http://schemas.openxmlformats.org/drawingml/2006/table">
            <a:tbl>
              <a:tblPr firstRow="1" bandRow="1">
                <a:tableStyleId>{5C22544A-7EE6-4342-B048-85BDC9FD1C3A}</a:tableStyleId>
              </a:tblPr>
              <a:tblGrid>
                <a:gridCol w="3772111">
                  <a:extLst>
                    <a:ext uri="{9D8B030D-6E8A-4147-A177-3AD203B41FA5}">
                      <a16:colId xmlns:a16="http://schemas.microsoft.com/office/drawing/2014/main" val="2904825266"/>
                    </a:ext>
                  </a:extLst>
                </a:gridCol>
                <a:gridCol w="3762944">
                  <a:extLst>
                    <a:ext uri="{9D8B030D-6E8A-4147-A177-3AD203B41FA5}">
                      <a16:colId xmlns:a16="http://schemas.microsoft.com/office/drawing/2014/main" val="2487551128"/>
                    </a:ext>
                  </a:extLst>
                </a:gridCol>
              </a:tblGrid>
              <a:tr h="484360">
                <a:tc>
                  <a:txBody>
                    <a:bodyPr/>
                    <a:lstStyle/>
                    <a:p>
                      <a:pPr algn="ctr">
                        <a:lnSpc>
                          <a:spcPct val="150000"/>
                        </a:lnSpc>
                      </a:pPr>
                      <a:r>
                        <a:rPr lang="en-US"/>
                        <a:t>Input</a:t>
                      </a:r>
                    </a:p>
                  </a:txBody>
                  <a:tcPr/>
                </a:tc>
                <a:tc>
                  <a:txBody>
                    <a:bodyPr/>
                    <a:lstStyle/>
                    <a:p>
                      <a:pPr algn="ctr">
                        <a:lnSpc>
                          <a:spcPct val="150000"/>
                        </a:lnSpc>
                      </a:pPr>
                      <a:r>
                        <a:rPr lang="en-US"/>
                        <a:t>Output</a:t>
                      </a:r>
                    </a:p>
                  </a:txBody>
                  <a:tcPr/>
                </a:tc>
                <a:extLst>
                  <a:ext uri="{0D108BD9-81ED-4DB2-BD59-A6C34878D82A}">
                    <a16:rowId xmlns:a16="http://schemas.microsoft.com/office/drawing/2014/main" val="1666687609"/>
                  </a:ext>
                </a:extLst>
              </a:tr>
              <a:tr h="477725">
                <a:tc>
                  <a:txBody>
                    <a:bodyPr/>
                    <a:lstStyle/>
                    <a:p>
                      <a:pPr algn="l">
                        <a:lnSpc>
                          <a:spcPct val="150000"/>
                        </a:lnSpc>
                      </a:pPr>
                      <a:r>
                        <a:rPr lang="en-US" dirty="0"/>
                        <a:t>00:00:00PM</a:t>
                      </a:r>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a:t>Error</a:t>
                      </a:r>
                    </a:p>
                  </a:txBody>
                  <a:tcPr/>
                </a:tc>
                <a:extLst>
                  <a:ext uri="{0D108BD9-81ED-4DB2-BD59-A6C34878D82A}">
                    <a16:rowId xmlns:a16="http://schemas.microsoft.com/office/drawing/2014/main" val="4107251454"/>
                  </a:ext>
                </a:extLst>
              </a:tr>
              <a:tr h="484360">
                <a:tc>
                  <a:txBody>
                    <a:bodyPr/>
                    <a:lstStyle/>
                    <a:p>
                      <a:pPr algn="l">
                        <a:lnSpc>
                          <a:spcPct val="150000"/>
                        </a:lnSpc>
                      </a:pPr>
                      <a:r>
                        <a:rPr lang="en-US" dirty="0"/>
                        <a:t>12:00:00AM</a:t>
                      </a:r>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a:t>00:00:00</a:t>
                      </a:r>
                    </a:p>
                  </a:txBody>
                  <a:tcPr/>
                </a:tc>
                <a:extLst>
                  <a:ext uri="{0D108BD9-81ED-4DB2-BD59-A6C34878D82A}">
                    <a16:rowId xmlns:a16="http://schemas.microsoft.com/office/drawing/2014/main" val="2378111443"/>
                  </a:ext>
                </a:extLst>
              </a:tr>
              <a:tr h="484360">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dirty="0"/>
                        <a:t>12:45:15PM</a:t>
                      </a:r>
                    </a:p>
                  </a:txBody>
                  <a:tcPr/>
                </a:tc>
                <a:tc>
                  <a:txBody>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lang="en-US"/>
                        <a:t>12:45:15</a:t>
                      </a:r>
                    </a:p>
                  </a:txBody>
                  <a:tcPr/>
                </a:tc>
                <a:extLst>
                  <a:ext uri="{0D108BD9-81ED-4DB2-BD59-A6C34878D82A}">
                    <a16:rowId xmlns:a16="http://schemas.microsoft.com/office/drawing/2014/main" val="3706935819"/>
                  </a:ext>
                </a:extLst>
              </a:tr>
              <a:tr h="484360">
                <a:tc>
                  <a:txBody>
                    <a:bodyPr/>
                    <a:lstStyle/>
                    <a:p>
                      <a:pPr algn="l">
                        <a:lnSpc>
                          <a:spcPct val="150000"/>
                        </a:lnSpc>
                      </a:pPr>
                      <a:r>
                        <a:rPr lang="en-US" dirty="0"/>
                        <a:t>07:40:23PM</a:t>
                      </a:r>
                    </a:p>
                  </a:txBody>
                  <a:tcPr/>
                </a:tc>
                <a:tc>
                  <a:txBody>
                    <a:bodyPr/>
                    <a:lstStyle/>
                    <a:p>
                      <a:pPr algn="l">
                        <a:lnSpc>
                          <a:spcPct val="150000"/>
                        </a:lnSpc>
                      </a:pPr>
                      <a:r>
                        <a:rPr lang="en-US"/>
                        <a:t>19:40:23</a:t>
                      </a:r>
                    </a:p>
                  </a:txBody>
                  <a:tcPr/>
                </a:tc>
                <a:extLst>
                  <a:ext uri="{0D108BD9-81ED-4DB2-BD59-A6C34878D82A}">
                    <a16:rowId xmlns:a16="http://schemas.microsoft.com/office/drawing/2014/main" val="2093382405"/>
                  </a:ext>
                </a:extLst>
              </a:tr>
              <a:tr h="484360">
                <a:tc>
                  <a:txBody>
                    <a:bodyPr/>
                    <a:lstStyle/>
                    <a:p>
                      <a:pPr algn="l">
                        <a:lnSpc>
                          <a:spcPct val="150000"/>
                        </a:lnSpc>
                      </a:pPr>
                      <a:r>
                        <a:rPr lang="en-US"/>
                        <a:t>11:58:13AM</a:t>
                      </a:r>
                    </a:p>
                  </a:txBody>
                  <a:tcPr/>
                </a:tc>
                <a:tc>
                  <a:txBody>
                    <a:bodyPr/>
                    <a:lstStyle/>
                    <a:p>
                      <a:pPr algn="l">
                        <a:lnSpc>
                          <a:spcPct val="150000"/>
                        </a:lnSpc>
                      </a:pPr>
                      <a:r>
                        <a:rPr lang="en-US" dirty="0"/>
                        <a:t>11:58:13</a:t>
                      </a:r>
                    </a:p>
                  </a:txBody>
                  <a:tcPr/>
                </a:tc>
                <a:extLst>
                  <a:ext uri="{0D108BD9-81ED-4DB2-BD59-A6C34878D82A}">
                    <a16:rowId xmlns:a16="http://schemas.microsoft.com/office/drawing/2014/main" val="1560402427"/>
                  </a:ext>
                </a:extLst>
              </a:tr>
              <a:tr h="484360">
                <a:tc>
                  <a:txBody>
                    <a:bodyPr/>
                    <a:lstStyle/>
                    <a:p>
                      <a:pPr algn="l">
                        <a:lnSpc>
                          <a:spcPct val="150000"/>
                        </a:lnSpc>
                      </a:pPr>
                      <a:r>
                        <a:rPr lang="en-US"/>
                        <a:t>13:15:45AM</a:t>
                      </a:r>
                    </a:p>
                  </a:txBody>
                  <a:tcPr/>
                </a:tc>
                <a:tc>
                  <a:txBody>
                    <a:bodyPr/>
                    <a:lstStyle/>
                    <a:p>
                      <a:pPr algn="l">
                        <a:lnSpc>
                          <a:spcPct val="150000"/>
                        </a:lnSpc>
                      </a:pPr>
                      <a:r>
                        <a:rPr lang="en-US" dirty="0"/>
                        <a:t>Error</a:t>
                      </a:r>
                    </a:p>
                  </a:txBody>
                  <a:tcPr/>
                </a:tc>
                <a:extLst>
                  <a:ext uri="{0D108BD9-81ED-4DB2-BD59-A6C34878D82A}">
                    <a16:rowId xmlns:a16="http://schemas.microsoft.com/office/drawing/2014/main" val="3308549125"/>
                  </a:ext>
                </a:extLst>
              </a:tr>
              <a:tr h="477725">
                <a:tc>
                  <a:txBody>
                    <a:bodyPr/>
                    <a:lstStyle/>
                    <a:p>
                      <a:pPr algn="l">
                        <a:lnSpc>
                          <a:spcPct val="150000"/>
                        </a:lnSpc>
                      </a:pPr>
                      <a:r>
                        <a:rPr lang="en-US"/>
                        <a:t>13:15:45PM</a:t>
                      </a:r>
                    </a:p>
                  </a:txBody>
                  <a:tcPr/>
                </a:tc>
                <a:tc>
                  <a:txBody>
                    <a:bodyPr/>
                    <a:lstStyle/>
                    <a:p>
                      <a:pPr algn="l">
                        <a:lnSpc>
                          <a:spcPct val="150000"/>
                        </a:lnSpc>
                      </a:pPr>
                      <a:r>
                        <a:rPr lang="en-US" dirty="0"/>
                        <a:t>Error</a:t>
                      </a:r>
                    </a:p>
                  </a:txBody>
                  <a:tcPr/>
                </a:tc>
                <a:extLst>
                  <a:ext uri="{0D108BD9-81ED-4DB2-BD59-A6C34878D82A}">
                    <a16:rowId xmlns:a16="http://schemas.microsoft.com/office/drawing/2014/main" val="1480128695"/>
                  </a:ext>
                </a:extLst>
              </a:tr>
            </a:tbl>
          </a:graphicData>
        </a:graphic>
      </p:graphicFrame>
      <p:sp>
        <p:nvSpPr>
          <p:cNvPr id="2" name="Chỗ dành sẵn cho Số hiệu Bản chiếu 1">
            <a:extLst>
              <a:ext uri="{FF2B5EF4-FFF2-40B4-BE49-F238E27FC236}">
                <a16:creationId xmlns:a16="http://schemas.microsoft.com/office/drawing/2014/main" id="{DF723CA3-8873-41C6-B527-EFCBA33AF54E}"/>
              </a:ext>
            </a:extLst>
          </p:cNvPr>
          <p:cNvSpPr>
            <a:spLocks noGrp="1"/>
          </p:cNvSpPr>
          <p:nvPr>
            <p:ph type="sldNum" sz="quarter" idx="12"/>
          </p:nvPr>
        </p:nvSpPr>
        <p:spPr/>
        <p:txBody>
          <a:bodyPr/>
          <a:lstStyle/>
          <a:p>
            <a:fld id="{FAEF9944-A4F6-4C59-AEBD-678D6480B8EA}" type="slidenum">
              <a:rPr lang="en-US" smtClean="0"/>
              <a:pPr/>
              <a:t>21</a:t>
            </a:fld>
            <a:endParaRPr lang="en-US"/>
          </a:p>
        </p:txBody>
      </p:sp>
    </p:spTree>
    <p:extLst>
      <p:ext uri="{BB962C8B-B14F-4D97-AF65-F5344CB8AC3E}">
        <p14:creationId xmlns:p14="http://schemas.microsoft.com/office/powerpoint/2010/main" val="121826895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10" name="Group 9">
            <a:extLst>
              <a:ext uri="{FF2B5EF4-FFF2-40B4-BE49-F238E27FC236}">
                <a16:creationId xmlns:a16="http://schemas.microsoft.com/office/drawing/2014/main" id="{6CCEEF8A-4A3A-4B35-AA57-D804767F5A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0"/>
            <a:ext cx="12191696" cy="6170490"/>
            <a:chOff x="-2" y="0"/>
            <a:chExt cx="12191696" cy="6170490"/>
          </a:xfrm>
        </p:grpSpPr>
        <p:sp>
          <p:nvSpPr>
            <p:cNvPr id="11" name="Freeform: Shape 10">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 name="Freeform: Shape 13">
              <a:extLst>
                <a:ext uri="{FF2B5EF4-FFF2-40B4-BE49-F238E27FC236}">
                  <a16:creationId xmlns:a16="http://schemas.microsoft.com/office/drawing/2014/main" id="{3C1F5347-E00A-4E12-AC11-18E0B1AF2D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2" name="Tiêu đề 1">
            <a:extLst>
              <a:ext uri="{FF2B5EF4-FFF2-40B4-BE49-F238E27FC236}">
                <a16:creationId xmlns:a16="http://schemas.microsoft.com/office/drawing/2014/main" id="{ADA9B725-5269-4F63-A96E-32AE890B4686}"/>
              </a:ext>
            </a:extLst>
          </p:cNvPr>
          <p:cNvSpPr>
            <a:spLocks noGrp="1"/>
          </p:cNvSpPr>
          <p:nvPr>
            <p:ph type="title"/>
          </p:nvPr>
        </p:nvSpPr>
        <p:spPr>
          <a:xfrm>
            <a:off x="118898" y="92796"/>
            <a:ext cx="12192000" cy="1344612"/>
          </a:xfrm>
        </p:spPr>
        <p:txBody>
          <a:bodyPr anchor="b">
            <a:normAutofit/>
          </a:bodyPr>
          <a:lstStyle/>
          <a:p>
            <a:pPr algn="ctr">
              <a:lnSpc>
                <a:spcPct val="120000"/>
              </a:lnSpc>
            </a:pPr>
            <a:r>
              <a:rPr lang="en-US" sz="3000" dirty="0" err="1">
                <a:latin typeface="Tahoma" panose="020B0604030504040204" pitchFamily="34" charset="0"/>
                <a:ea typeface="Tahoma" panose="020B0604030504040204" pitchFamily="34" charset="0"/>
                <a:cs typeface="Tahoma" panose="020B0604030504040204" pitchFamily="34" charset="0"/>
              </a:rPr>
              <a:t>Áp</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dụng</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trong</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các</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bài</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toán</a:t>
            </a:r>
            <a:br>
              <a:rPr lang="en-US" sz="3000" dirty="0">
                <a:latin typeface="Tahoma" panose="020B0604030504040204" pitchFamily="34" charset="0"/>
                <a:ea typeface="Tahoma" panose="020B0604030504040204" pitchFamily="34" charset="0"/>
                <a:cs typeface="Tahoma" panose="020B0604030504040204" pitchFamily="34" charset="0"/>
              </a:rPr>
            </a:br>
            <a:endParaRPr lang="en-US" sz="3000" dirty="0">
              <a:latin typeface="Tahoma" panose="020B0604030504040204" pitchFamily="34" charset="0"/>
              <a:ea typeface="Tahoma" panose="020B0604030504040204" pitchFamily="34" charset="0"/>
              <a:cs typeface="Tahoma" panose="020B0604030504040204" pitchFamily="34" charset="0"/>
            </a:endParaRPr>
          </a:p>
        </p:txBody>
      </p:sp>
      <mc:AlternateContent xmlns:mc="http://schemas.openxmlformats.org/markup-compatibility/2006" xmlns:a14="http://schemas.microsoft.com/office/drawing/2010/main">
        <mc:Choice Requires="a14">
          <p:sp>
            <p:nvSpPr>
              <p:cNvPr id="3" name="Chỗ dành sẵn cho Nội dung 2">
                <a:extLst>
                  <a:ext uri="{FF2B5EF4-FFF2-40B4-BE49-F238E27FC236}">
                    <a16:creationId xmlns:a16="http://schemas.microsoft.com/office/drawing/2014/main" id="{D4EE7F9C-26F6-42B7-B56B-42B53DED3081}"/>
                  </a:ext>
                </a:extLst>
              </p:cNvPr>
              <p:cNvSpPr>
                <a:spLocks noGrp="1"/>
              </p:cNvSpPr>
              <p:nvPr>
                <p:ph idx="1"/>
              </p:nvPr>
            </p:nvSpPr>
            <p:spPr>
              <a:xfrm>
                <a:off x="1192696" y="898189"/>
                <a:ext cx="10880406" cy="4732062"/>
              </a:xfrm>
            </p:spPr>
            <p:txBody>
              <a:bodyPr>
                <a:noAutofit/>
              </a:bodyPr>
              <a:lstStyle/>
              <a:p>
                <a:pPr algn="l" fontAlgn="base"/>
                <a:r>
                  <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Thực hiện phép tính chia hai phân số</a:t>
                </a:r>
              </a:p>
              <a:p>
                <a:pPr algn="l" fontAlgn="base">
                  <a:buFont typeface="Arial" panose="020B0604020202020204" pitchFamily="34" charset="0"/>
                  <a:buChar char="•"/>
                </a:pPr>
                <a:r>
                  <a:rPr lang="en-US"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Input: Nhập vào phân số thứ nhất, phân số thứ hai</a:t>
                </a:r>
              </a:p>
              <a:p>
                <a:pPr algn="l" fontAlgn="base">
                  <a:buFont typeface="Arial" panose="020B0604020202020204" pitchFamily="34" charset="0"/>
                  <a:buChar char="•"/>
                </a:pPr>
                <a:r>
                  <a:rPr lang="en-US"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Output: In ra kết quả thực hiện phép tính đó</a:t>
                </a:r>
              </a:p>
              <a:p>
                <a:pPr algn="l" fontAlgn="base"/>
                <a:r>
                  <a:rPr lang="vi-VN" sz="2200" b="1"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Input Format</a:t>
                </a:r>
                <a:endPar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endParaRPr>
              </a:p>
              <a:p>
                <a:pPr algn="l" fontAlgn="base"/>
                <a:r>
                  <a:rPr lang="en-US"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Nhập vào số nguyên a,b,c,d tương ứng với tử, mẫu của phân </a:t>
                </a:r>
                <a:endParaRPr lang="en-US"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endParaRPr>
              </a:p>
              <a:p>
                <a:pPr algn="l" fontAlgn="base"/>
                <a:r>
                  <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số thứ nhất và phân số thứ hai. a,</a:t>
                </a:r>
                <a:r>
                  <a:rPr lang="en-US"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b,c,d nằm trên cùng một dòng</a:t>
                </a:r>
                <a:r>
                  <a:rPr lang="en-US"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14:m>
                  <m:oMath xmlns:m="http://schemas.openxmlformats.org/officeDocument/2006/math">
                    <m:sSup>
                      <m:sSupPr>
                        <m:ctrlPr>
                          <a:rPr lang="en-US" sz="2200" b="0" i="1" smtClean="0">
                            <a:solidFill>
                              <a:srgbClr val="39424E"/>
                            </a:solidFill>
                            <a:effectLst/>
                            <a:latin typeface="Cambria Math" panose="02040503050406030204" pitchFamily="18" charset="0"/>
                          </a:rPr>
                        </m:ctrlPr>
                      </m:sSupPr>
                      <m:e>
                        <m:r>
                          <a:rPr lang="en-US" sz="2200" b="0" i="1" smtClean="0">
                            <a:solidFill>
                              <a:srgbClr val="39424E"/>
                            </a:solidFill>
                            <a:effectLst/>
                            <a:latin typeface="Cambria Math" panose="02040503050406030204" pitchFamily="18" charset="0"/>
                          </a:rPr>
                          <m:t>−10</m:t>
                        </m:r>
                      </m:e>
                      <m:sup>
                        <m:r>
                          <a:rPr lang="en-US" sz="2200" b="0" i="1" smtClean="0">
                            <a:solidFill>
                              <a:srgbClr val="39424E"/>
                            </a:solidFill>
                            <a:effectLst/>
                            <a:latin typeface="Cambria Math" panose="02040503050406030204" pitchFamily="18" charset="0"/>
                          </a:rPr>
                          <m:t>5</m:t>
                        </m:r>
                      </m:sup>
                    </m:sSup>
                    <m:r>
                      <a:rPr lang="en-US" sz="2200" i="1">
                        <a:solidFill>
                          <a:srgbClr val="39424E"/>
                        </a:solidFill>
                        <a:latin typeface="Cambria Math" panose="02040503050406030204" pitchFamily="18" charset="0"/>
                        <a:ea typeface="Cambria Math" panose="02040503050406030204" pitchFamily="18" charset="0"/>
                      </a:rPr>
                      <m:t>≤</m:t>
                    </m:r>
                    <m:r>
                      <a:rPr lang="en-US" sz="2200" b="0" i="1" smtClean="0">
                        <a:solidFill>
                          <a:srgbClr val="39424E"/>
                        </a:solidFill>
                        <a:latin typeface="Cambria Math" panose="02040503050406030204" pitchFamily="18" charset="0"/>
                        <a:ea typeface="Cambria Math" panose="02040503050406030204" pitchFamily="18" charset="0"/>
                      </a:rPr>
                      <m:t>𝑎</m:t>
                    </m:r>
                    <m:r>
                      <a:rPr lang="en-US" sz="2200" b="0" i="1" smtClean="0">
                        <a:solidFill>
                          <a:srgbClr val="39424E"/>
                        </a:solidFill>
                        <a:latin typeface="Cambria Math" panose="02040503050406030204" pitchFamily="18" charset="0"/>
                        <a:ea typeface="Cambria Math" panose="02040503050406030204" pitchFamily="18" charset="0"/>
                      </a:rPr>
                      <m:t>,</m:t>
                    </m:r>
                    <m:r>
                      <a:rPr lang="en-US" sz="2200" b="0" i="1" smtClean="0">
                        <a:solidFill>
                          <a:srgbClr val="39424E"/>
                        </a:solidFill>
                        <a:latin typeface="Cambria Math" panose="02040503050406030204" pitchFamily="18" charset="0"/>
                        <a:ea typeface="Cambria Math" panose="02040503050406030204" pitchFamily="18" charset="0"/>
                      </a:rPr>
                      <m:t>𝑏</m:t>
                    </m:r>
                    <m:r>
                      <a:rPr lang="en-US" sz="2200" b="0" i="1" smtClean="0">
                        <a:solidFill>
                          <a:srgbClr val="39424E"/>
                        </a:solidFill>
                        <a:latin typeface="Cambria Math" panose="02040503050406030204" pitchFamily="18" charset="0"/>
                        <a:ea typeface="Cambria Math" panose="02040503050406030204" pitchFamily="18" charset="0"/>
                      </a:rPr>
                      <m:t>,</m:t>
                    </m:r>
                    <m:r>
                      <a:rPr lang="en-US" sz="2200" b="0" i="1" smtClean="0">
                        <a:solidFill>
                          <a:srgbClr val="39424E"/>
                        </a:solidFill>
                        <a:latin typeface="Cambria Math" panose="02040503050406030204" pitchFamily="18" charset="0"/>
                        <a:ea typeface="Cambria Math" panose="02040503050406030204" pitchFamily="18" charset="0"/>
                      </a:rPr>
                      <m:t>𝑐</m:t>
                    </m:r>
                    <m:r>
                      <a:rPr lang="en-US" sz="2200" b="0" i="1" smtClean="0">
                        <a:solidFill>
                          <a:srgbClr val="39424E"/>
                        </a:solidFill>
                        <a:latin typeface="Cambria Math" panose="02040503050406030204" pitchFamily="18" charset="0"/>
                        <a:ea typeface="Cambria Math" panose="02040503050406030204" pitchFamily="18" charset="0"/>
                      </a:rPr>
                      <m:t>,</m:t>
                    </m:r>
                    <m:r>
                      <a:rPr lang="en-US" sz="2200" b="0" i="1" smtClean="0">
                        <a:solidFill>
                          <a:srgbClr val="39424E"/>
                        </a:solidFill>
                        <a:latin typeface="Cambria Math" panose="02040503050406030204" pitchFamily="18" charset="0"/>
                        <a:ea typeface="Cambria Math" panose="02040503050406030204" pitchFamily="18" charset="0"/>
                      </a:rPr>
                      <m:t>𝑑</m:t>
                    </m:r>
                    <m:r>
                      <a:rPr lang="en-US" sz="2200" b="0" i="1" smtClean="0">
                        <a:solidFill>
                          <a:srgbClr val="39424E"/>
                        </a:solidFill>
                        <a:latin typeface="Cambria Math" panose="02040503050406030204" pitchFamily="18" charset="0"/>
                        <a:ea typeface="Cambria Math" panose="02040503050406030204" pitchFamily="18" charset="0"/>
                      </a:rPr>
                      <m:t>≤</m:t>
                    </m:r>
                    <m:sSup>
                      <m:sSupPr>
                        <m:ctrlPr>
                          <a:rPr lang="en-US" sz="2200" b="0" i="1" smtClean="0">
                            <a:solidFill>
                              <a:srgbClr val="39424E"/>
                            </a:solidFill>
                            <a:effectLst/>
                            <a:latin typeface="Cambria Math" panose="02040503050406030204" pitchFamily="18" charset="0"/>
                          </a:rPr>
                        </m:ctrlPr>
                      </m:sSupPr>
                      <m:e>
                        <m:r>
                          <a:rPr lang="en-US" sz="2200" b="0" i="1" smtClean="0">
                            <a:solidFill>
                              <a:srgbClr val="39424E"/>
                            </a:solidFill>
                            <a:effectLst/>
                            <a:latin typeface="Cambria Math" panose="02040503050406030204" pitchFamily="18" charset="0"/>
                          </a:rPr>
                          <m:t>10</m:t>
                        </m:r>
                      </m:e>
                      <m:sup>
                        <m:r>
                          <a:rPr lang="en-US" sz="2200" b="0" i="1" smtClean="0">
                            <a:solidFill>
                              <a:srgbClr val="39424E"/>
                            </a:solidFill>
                            <a:effectLst/>
                            <a:latin typeface="Cambria Math" panose="02040503050406030204" pitchFamily="18" charset="0"/>
                          </a:rPr>
                          <m:t>5</m:t>
                        </m:r>
                      </m:sup>
                    </m:sSup>
                    <m:r>
                      <a:rPr lang="en-US" sz="2200" b="0" i="1" smtClean="0">
                        <a:solidFill>
                          <a:srgbClr val="39424E"/>
                        </a:solidFill>
                        <a:effectLst/>
                        <a:latin typeface="Cambria Math" panose="02040503050406030204" pitchFamily="18" charset="0"/>
                      </a:rPr>
                      <m:t>)</m:t>
                    </m:r>
                  </m:oMath>
                </a14:m>
                <a:endPar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endParaRPr>
              </a:p>
              <a:p>
                <a:pPr algn="l" fontAlgn="base"/>
                <a:r>
                  <a:rPr lang="vi-VN" sz="2200" b="1"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Output Format</a:t>
                </a:r>
                <a:endPar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endParaRPr>
              </a:p>
              <a:p>
                <a:pPr algn="l" fontAlgn="base">
                  <a:buFont typeface="Arial" panose="020B0604020202020204" pitchFamily="34" charset="0"/>
                  <a:buChar char="•"/>
                </a:pPr>
                <a:r>
                  <a:rPr lang="en-US"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Kết quả theo định dạng a/b</a:t>
                </a:r>
              </a:p>
              <a:p>
                <a:pPr algn="l" fontAlgn="base">
                  <a:buFont typeface="Arial" panose="020B0604020202020204" pitchFamily="34" charset="0"/>
                  <a:buChar char="•"/>
                </a:pPr>
                <a:r>
                  <a:rPr lang="en-US"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 </a:t>
                </a:r>
                <a:r>
                  <a:rPr lang="vi-VN" sz="2200" b="0" i="0" dirty="0">
                    <a:solidFill>
                      <a:srgbClr val="39424E"/>
                    </a:solidFill>
                    <a:effectLst/>
                    <a:latin typeface="Tahoma" panose="020B0604030504040204" pitchFamily="34" charset="0"/>
                    <a:ea typeface="Tahoma" panose="020B0604030504040204" pitchFamily="34" charset="0"/>
                    <a:cs typeface="Tahoma" panose="020B0604030504040204" pitchFamily="34" charset="0"/>
                  </a:rPr>
                  <a:t>Nếu kết quả không tồn tại thì xuất 'Error'</a:t>
                </a:r>
              </a:p>
              <a:p>
                <a:endParaRPr lang="en-US" sz="2200" dirty="0">
                  <a:latin typeface="Times New Roman" panose="02020603050405020304" pitchFamily="18" charset="0"/>
                  <a:cs typeface="Times New Roman" panose="02020603050405020304" pitchFamily="18" charset="0"/>
                </a:endParaRPr>
              </a:p>
            </p:txBody>
          </p:sp>
        </mc:Choice>
        <mc:Fallback xmlns="">
          <p:sp>
            <p:nvSpPr>
              <p:cNvPr id="3" name="Chỗ dành sẵn cho Nội dung 2">
                <a:extLst>
                  <a:ext uri="{FF2B5EF4-FFF2-40B4-BE49-F238E27FC236}">
                    <a16:creationId xmlns:a16="http://schemas.microsoft.com/office/drawing/2014/main" id="{D4EE7F9C-26F6-42B7-B56B-42B53DED3081}"/>
                  </a:ext>
                </a:extLst>
              </p:cNvPr>
              <p:cNvSpPr>
                <a:spLocks noGrp="1" noRot="1" noChangeAspect="1" noMove="1" noResize="1" noEditPoints="1" noAdjustHandles="1" noChangeArrowheads="1" noChangeShapeType="1" noTextEdit="1"/>
              </p:cNvSpPr>
              <p:nvPr>
                <p:ph idx="1"/>
              </p:nvPr>
            </p:nvSpPr>
            <p:spPr>
              <a:xfrm>
                <a:off x="1192696" y="898189"/>
                <a:ext cx="10880406" cy="4732062"/>
              </a:xfrm>
              <a:blipFill>
                <a:blip r:embed="rId2"/>
                <a:stretch>
                  <a:fillRect l="-561" b="-23423"/>
                </a:stretch>
              </a:blipFill>
            </p:spPr>
            <p:txBody>
              <a:bodyPr/>
              <a:lstStyle/>
              <a:p>
                <a:r>
                  <a:rPr lang="en-US">
                    <a:noFill/>
                  </a:rPr>
                  <a:t> </a:t>
                </a:r>
              </a:p>
            </p:txBody>
          </p:sp>
        </mc:Fallback>
      </mc:AlternateContent>
      <p:sp>
        <p:nvSpPr>
          <p:cNvPr id="4" name="Chỗ dành sẵn cho Số hiệu Bản chiếu 3">
            <a:extLst>
              <a:ext uri="{FF2B5EF4-FFF2-40B4-BE49-F238E27FC236}">
                <a16:creationId xmlns:a16="http://schemas.microsoft.com/office/drawing/2014/main" id="{54271A84-B682-4B4D-B7E4-BEE40A030763}"/>
              </a:ext>
            </a:extLst>
          </p:cNvPr>
          <p:cNvSpPr>
            <a:spLocks noGrp="1"/>
          </p:cNvSpPr>
          <p:nvPr>
            <p:ph type="sldNum" sz="quarter" idx="12"/>
          </p:nvPr>
        </p:nvSpPr>
        <p:spPr/>
        <p:txBody>
          <a:bodyPr/>
          <a:lstStyle/>
          <a:p>
            <a:pPr algn="l"/>
            <a:fld id="{FAEF9944-A4F6-4C59-AEBD-678D6480B8EA}" type="slidenum">
              <a:rPr lang="en-US" smtClean="0"/>
              <a:pPr algn="l"/>
              <a:t>22</a:t>
            </a:fld>
            <a:endParaRPr lang="en-US"/>
          </a:p>
        </p:txBody>
      </p:sp>
    </p:spTree>
    <p:extLst>
      <p:ext uri="{BB962C8B-B14F-4D97-AF65-F5344CB8AC3E}">
        <p14:creationId xmlns:p14="http://schemas.microsoft.com/office/powerpoint/2010/main" val="76088571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wipe(down)">
                                      <p:cBhvr>
                                        <p:cTn id="20" dur="500"/>
                                        <p:tgtEl>
                                          <p:spTgt spid="3">
                                            <p:txEl>
                                              <p:pRg st="3" end="3"/>
                                            </p:txEl>
                                          </p:spTgt>
                                        </p:tgtEl>
                                      </p:cBhvr>
                                    </p:animEffect>
                                  </p:childTnLst>
                                </p:cTn>
                              </p:par>
                              <p:par>
                                <p:cTn id="21" presetID="2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wipe(down)">
                                      <p:cBhvr>
                                        <p:cTn id="23" dur="500"/>
                                        <p:tgtEl>
                                          <p:spTgt spid="3">
                                            <p:txEl>
                                              <p:pRg st="4" end="4"/>
                                            </p:txEl>
                                          </p:spTgt>
                                        </p:tgtEl>
                                      </p:cBhvr>
                                    </p:animEffect>
                                  </p:childTnLst>
                                </p:cTn>
                              </p:par>
                              <p:par>
                                <p:cTn id="24" presetID="22" presetClass="entr" presetSubtype="4"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wipe(down)">
                                      <p:cBhvr>
                                        <p:cTn id="26" dur="500"/>
                                        <p:tgtEl>
                                          <p:spTgt spid="3">
                                            <p:txEl>
                                              <p:pRg st="5" end="5"/>
                                            </p:txEl>
                                          </p:spTgt>
                                        </p:tgtEl>
                                      </p:cBhvr>
                                    </p:animEffect>
                                  </p:childTnLst>
                                </p:cTn>
                              </p:par>
                              <p:par>
                                <p:cTn id="27" presetID="22" presetClass="entr" presetSubtype="4" fill="hold" nodeType="with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wipe(down)">
                                      <p:cBhvr>
                                        <p:cTn id="29" dur="500"/>
                                        <p:tgtEl>
                                          <p:spTgt spid="3">
                                            <p:txEl>
                                              <p:pRg st="6" end="6"/>
                                            </p:txEl>
                                          </p:spTgt>
                                        </p:tgtEl>
                                      </p:cBhvr>
                                    </p:animEffect>
                                  </p:childTnLst>
                                </p:cTn>
                              </p:par>
                              <p:par>
                                <p:cTn id="30" presetID="22" presetClass="entr" presetSubtype="4" fill="hold" nodeType="with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wipe(down)">
                                      <p:cBhvr>
                                        <p:cTn id="32" dur="500"/>
                                        <p:tgtEl>
                                          <p:spTgt spid="3">
                                            <p:txEl>
                                              <p:pRg st="7" end="7"/>
                                            </p:txEl>
                                          </p:spTgt>
                                        </p:tgtEl>
                                      </p:cBhvr>
                                    </p:animEffect>
                                  </p:childTnLst>
                                </p:cTn>
                              </p:par>
                              <p:par>
                                <p:cTn id="33" presetID="22" presetClass="entr" presetSubtype="4" fill="hold"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Effect transition="in" filter="wipe(down)">
                                      <p:cBhvr>
                                        <p:cTn id="3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nvGrpSpPr>
          <p:cNvPr id="20" name="Group 10">
            <a:extLst>
              <a:ext uri="{FF2B5EF4-FFF2-40B4-BE49-F238E27FC236}">
                <a16:creationId xmlns:a16="http://schemas.microsoft.com/office/drawing/2014/main" id="{54E5F18F-9D70-4BE5-8A38-603463EE84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7626" y="0"/>
            <a:ext cx="10678291" cy="6858000"/>
            <a:chOff x="547626" y="0"/>
            <a:chExt cx="10678291" cy="6858000"/>
          </a:xfrm>
        </p:grpSpPr>
        <p:sp>
          <p:nvSpPr>
            <p:cNvPr id="12" name="Freeform: Shape 11">
              <a:extLst>
                <a:ext uri="{FF2B5EF4-FFF2-40B4-BE49-F238E27FC236}">
                  <a16:creationId xmlns:a16="http://schemas.microsoft.com/office/drawing/2014/main" id="{391F8D69-709A-4575-A393-B4C26481AF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966083" y="0"/>
              <a:ext cx="9841377" cy="6858000"/>
            </a:xfrm>
            <a:custGeom>
              <a:avLst/>
              <a:gdLst>
                <a:gd name="connsiteX0" fmla="*/ 8218354 w 9841377"/>
                <a:gd name="connsiteY0" fmla="*/ 0 h 6858000"/>
                <a:gd name="connsiteX1" fmla="*/ 5551962 w 9841377"/>
                <a:gd name="connsiteY1" fmla="*/ 0 h 6858000"/>
                <a:gd name="connsiteX2" fmla="*/ 5482342 w 9841377"/>
                <a:gd name="connsiteY2" fmla="*/ 0 h 6858000"/>
                <a:gd name="connsiteX3" fmla="*/ 4359035 w 9841377"/>
                <a:gd name="connsiteY3" fmla="*/ 0 h 6858000"/>
                <a:gd name="connsiteX4" fmla="*/ 4289415 w 9841377"/>
                <a:gd name="connsiteY4" fmla="*/ 0 h 6858000"/>
                <a:gd name="connsiteX5" fmla="*/ 1623023 w 9841377"/>
                <a:gd name="connsiteY5" fmla="*/ 0 h 6858000"/>
                <a:gd name="connsiteX6" fmla="*/ 1600899 w 9841377"/>
                <a:gd name="connsiteY6" fmla="*/ 14997 h 6858000"/>
                <a:gd name="connsiteX7" fmla="*/ 0 w 9841377"/>
                <a:gd name="connsiteY7" fmla="*/ 3621656 h 6858000"/>
                <a:gd name="connsiteX8" fmla="*/ 1874350 w 9841377"/>
                <a:gd name="connsiteY8" fmla="*/ 6374814 h 6858000"/>
                <a:gd name="connsiteX9" fmla="*/ 2390998 w 9841377"/>
                <a:gd name="connsiteY9" fmla="*/ 6780599 h 6858000"/>
                <a:gd name="connsiteX10" fmla="*/ 2502754 w 9841377"/>
                <a:gd name="connsiteY10" fmla="*/ 6858000 h 6858000"/>
                <a:gd name="connsiteX11" fmla="*/ 4289415 w 9841377"/>
                <a:gd name="connsiteY11" fmla="*/ 6858000 h 6858000"/>
                <a:gd name="connsiteX12" fmla="*/ 4359035 w 9841377"/>
                <a:gd name="connsiteY12" fmla="*/ 6858000 h 6858000"/>
                <a:gd name="connsiteX13" fmla="*/ 5482342 w 9841377"/>
                <a:gd name="connsiteY13" fmla="*/ 6858000 h 6858000"/>
                <a:gd name="connsiteX14" fmla="*/ 5551962 w 9841377"/>
                <a:gd name="connsiteY14" fmla="*/ 6858000 h 6858000"/>
                <a:gd name="connsiteX15" fmla="*/ 7338623 w 9841377"/>
                <a:gd name="connsiteY15" fmla="*/ 6858000 h 6858000"/>
                <a:gd name="connsiteX16" fmla="*/ 7450379 w 9841377"/>
                <a:gd name="connsiteY16" fmla="*/ 6780599 h 6858000"/>
                <a:gd name="connsiteX17" fmla="*/ 7967027 w 9841377"/>
                <a:gd name="connsiteY17" fmla="*/ 6374814 h 6858000"/>
                <a:gd name="connsiteX18" fmla="*/ 9841377 w 9841377"/>
                <a:gd name="connsiteY18" fmla="*/ 3621656 h 6858000"/>
                <a:gd name="connsiteX19" fmla="*/ 8240478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12">
              <a:extLst>
                <a:ext uri="{FF2B5EF4-FFF2-40B4-BE49-F238E27FC236}">
                  <a16:creationId xmlns:a16="http://schemas.microsoft.com/office/drawing/2014/main" id="{00981015-32A2-4B76-9F2E-0A8D6EC8EC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54762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2" name="Freeform: Shape 13">
              <a:extLst>
                <a:ext uri="{FF2B5EF4-FFF2-40B4-BE49-F238E27FC236}">
                  <a16:creationId xmlns:a16="http://schemas.microsoft.com/office/drawing/2014/main" id="{D38532F4-8B67-47B7-B58A-5DD3E1BE52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76092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3" name="Freeform: Shape 14">
              <a:extLst>
                <a:ext uri="{FF2B5EF4-FFF2-40B4-BE49-F238E27FC236}">
                  <a16:creationId xmlns:a16="http://schemas.microsoft.com/office/drawing/2014/main" id="{BC87DA9F-8DB2-4D48-8716-A928FBB8A5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126724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4" name="Freeform: Shape 15">
              <a:extLst>
                <a:ext uri="{FF2B5EF4-FFF2-40B4-BE49-F238E27FC236}">
                  <a16:creationId xmlns:a16="http://schemas.microsoft.com/office/drawing/2014/main" id="{195EA065-AC5D-431D-927E-87FF058848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5" name="Freeform: Shape 16">
              <a:extLst>
                <a:ext uri="{FF2B5EF4-FFF2-40B4-BE49-F238E27FC236}">
                  <a16:creationId xmlns:a16="http://schemas.microsoft.com/office/drawing/2014/main" id="{6E37E2DD-C7FE-4D6C-8F1D-5031E96A7F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47618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778B68BA-AB87-4EB5-97C2-F1F304E19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44946"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4" name="Tiêu đề 1">
            <a:extLst>
              <a:ext uri="{FF2B5EF4-FFF2-40B4-BE49-F238E27FC236}">
                <a16:creationId xmlns:a16="http://schemas.microsoft.com/office/drawing/2014/main" id="{9960234F-69BE-4B2C-B6B6-96879EC691D9}"/>
              </a:ext>
            </a:extLst>
          </p:cNvPr>
          <p:cNvSpPr>
            <a:spLocks noGrp="1"/>
          </p:cNvSpPr>
          <p:nvPr>
            <p:ph type="ctrTitle"/>
          </p:nvPr>
        </p:nvSpPr>
        <p:spPr>
          <a:xfrm>
            <a:off x="1933904" y="378603"/>
            <a:ext cx="7810500" cy="639695"/>
          </a:xfrm>
        </p:spPr>
        <p:txBody>
          <a:bodyPr anchor="b">
            <a:noAutofit/>
          </a:bodyPr>
          <a:lstStyle/>
          <a:p>
            <a:pPr algn="ctr"/>
            <a:r>
              <a:rPr lang="en-US" sz="3200" dirty="0" err="1">
                <a:latin typeface="Tahoma" panose="020B0604030504040204" pitchFamily="34" charset="0"/>
                <a:ea typeface="Tahoma" panose="020B0604030504040204" pitchFamily="34" charset="0"/>
                <a:cs typeface="Tahoma" panose="020B0604030504040204" pitchFamily="34" charset="0"/>
              </a:rPr>
              <a:t>Các</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trường</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hợp</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có</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thể</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xảy</a:t>
            </a:r>
            <a:r>
              <a:rPr lang="en-US" sz="3200" dirty="0">
                <a:latin typeface="Tahoma" panose="020B0604030504040204" pitchFamily="34" charset="0"/>
                <a:ea typeface="Tahoma" panose="020B0604030504040204" pitchFamily="34" charset="0"/>
                <a:cs typeface="Tahoma" panose="020B0604030504040204" pitchFamily="34" charset="0"/>
              </a:rPr>
              <a:t> ra:</a:t>
            </a:r>
          </a:p>
        </p:txBody>
      </p:sp>
      <p:sp>
        <p:nvSpPr>
          <p:cNvPr id="26" name="Chỗ dành sẵn cho Nội dung 2">
            <a:extLst>
              <a:ext uri="{FF2B5EF4-FFF2-40B4-BE49-F238E27FC236}">
                <a16:creationId xmlns:a16="http://schemas.microsoft.com/office/drawing/2014/main" id="{B01389E5-10B1-421A-979D-8D9955F2B33E}"/>
              </a:ext>
            </a:extLst>
          </p:cNvPr>
          <p:cNvSpPr txBox="1">
            <a:spLocks/>
          </p:cNvSpPr>
          <p:nvPr/>
        </p:nvSpPr>
        <p:spPr>
          <a:xfrm>
            <a:off x="2451656" y="2650437"/>
            <a:ext cx="7810500" cy="2846567"/>
          </a:xfrm>
          <a:prstGeom prst="rect">
            <a:avLst/>
          </a:prstGeom>
        </p:spPr>
        <p:txBody>
          <a:bodyPr vert="horz" lIns="109728" tIns="109728" rIns="109728" bIns="91440" rtlCol="0">
            <a:noAutofit/>
          </a:bodyPr>
          <a:lstStyle>
            <a:lvl1pPr marL="0" indent="0" algn="l" defTabSz="914400" rtl="0" eaLnBrk="1" latinLnBrk="0" hangingPunct="1">
              <a:lnSpc>
                <a:spcPct val="130000"/>
              </a:lnSpc>
              <a:spcBef>
                <a:spcPts val="930"/>
              </a:spcBef>
              <a:buFont typeface="Corbel" panose="020B0503020204020204" pitchFamily="34" charset="0"/>
              <a:buNone/>
              <a:defRPr sz="2400" b="0" kern="1200" spc="150" baseline="0">
                <a:solidFill>
                  <a:schemeClr val="tx1">
                    <a:lumMod val="85000"/>
                    <a:lumOff val="15000"/>
                  </a:schemeClr>
                </a:solidFill>
                <a:latin typeface="+mn-lt"/>
                <a:ea typeface="+mn-ea"/>
                <a:cs typeface="+mn-cs"/>
              </a:defRPr>
            </a:lvl1pPr>
            <a:lvl2pPr marL="457200" indent="0" algn="ctr" defTabSz="914400" rtl="0" eaLnBrk="1" latinLnBrk="0" hangingPunct="1">
              <a:lnSpc>
                <a:spcPct val="140000"/>
              </a:lnSpc>
              <a:spcBef>
                <a:spcPts val="930"/>
              </a:spcBef>
              <a:buFont typeface="Corbel" panose="020B0503020204020204" pitchFamily="34" charset="0"/>
              <a:buNone/>
              <a:defRPr sz="2000" kern="1200" spc="150" baseline="0">
                <a:solidFill>
                  <a:schemeClr val="tx1">
                    <a:lumMod val="75000"/>
                    <a:lumOff val="25000"/>
                  </a:schemeClr>
                </a:solidFill>
                <a:latin typeface="+mn-lt"/>
                <a:ea typeface="+mn-ea"/>
                <a:cs typeface="+mn-cs"/>
              </a:defRPr>
            </a:lvl2pPr>
            <a:lvl3pPr marL="914400" indent="0" algn="ctr" defTabSz="914400" rtl="0" eaLnBrk="1" latinLnBrk="0" hangingPunct="1">
              <a:lnSpc>
                <a:spcPct val="140000"/>
              </a:lnSpc>
              <a:spcBef>
                <a:spcPts val="930"/>
              </a:spcBef>
              <a:buFont typeface="Corbel" panose="020B0503020204020204" pitchFamily="34" charset="0"/>
              <a:buNone/>
              <a:defRPr sz="1800" i="1" kern="1200" spc="150" baseline="0">
                <a:solidFill>
                  <a:schemeClr val="tx1">
                    <a:lumMod val="75000"/>
                    <a:lumOff val="25000"/>
                  </a:schemeClr>
                </a:solidFill>
                <a:latin typeface="+mn-lt"/>
                <a:ea typeface="+mn-ea"/>
                <a:cs typeface="+mn-cs"/>
              </a:defRPr>
            </a:lvl3pPr>
            <a:lvl4pPr marL="1371600" indent="0" algn="ctr"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4pPr>
            <a:lvl5pPr marL="1828800" indent="0" algn="ctr" defTabSz="914400" rtl="0" eaLnBrk="1" latinLnBrk="0" hangingPunct="1">
              <a:lnSpc>
                <a:spcPct val="140000"/>
              </a:lnSpc>
              <a:spcBef>
                <a:spcPts val="930"/>
              </a:spcBef>
              <a:buFont typeface="Corbel" panose="020B0503020204020204" pitchFamily="34" charset="0"/>
              <a:buNone/>
              <a:defRPr sz="1600" i="1" kern="1200" spc="150" baseline="0">
                <a:solidFill>
                  <a:schemeClr val="tx1">
                    <a:lumMod val="75000"/>
                    <a:lumOff val="25000"/>
                  </a:schemeClr>
                </a:solidFill>
                <a:latin typeface="+mn-lt"/>
                <a:ea typeface="+mn-ea"/>
                <a:cs typeface="+mn-cs"/>
              </a:defRPr>
            </a:lvl5pPr>
            <a:lvl6pPr marL="22860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6pPr>
            <a:lvl7pPr marL="27432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7pPr>
            <a:lvl8pPr marL="3200400" indent="0" algn="ctr" defTabSz="914400" rtl="0" eaLnBrk="1" latinLnBrk="0" hangingPunct="1">
              <a:lnSpc>
                <a:spcPct val="111000"/>
              </a:lnSpc>
              <a:spcBef>
                <a:spcPts val="930"/>
              </a:spcBef>
              <a:buFont typeface="Corbel" panose="020B0503020204020204" pitchFamily="34" charset="0"/>
              <a:buNone/>
              <a:defRPr sz="1600" kern="1200">
                <a:solidFill>
                  <a:schemeClr val="accent1">
                    <a:lumMod val="75000"/>
                  </a:schemeClr>
                </a:solidFill>
                <a:latin typeface="+mn-lt"/>
                <a:ea typeface="+mn-ea"/>
                <a:cs typeface="+mn-cs"/>
              </a:defRPr>
            </a:lvl8pPr>
            <a:lvl9pPr marL="3657600" indent="0" algn="ctr" defTabSz="914400" rtl="0" eaLnBrk="1" latinLnBrk="0" hangingPunct="1">
              <a:lnSpc>
                <a:spcPct val="111000"/>
              </a:lnSpc>
              <a:spcBef>
                <a:spcPts val="930"/>
              </a:spcBef>
              <a:buFont typeface="Corbel" panose="020B0503020204020204" pitchFamily="34" charset="0"/>
              <a:buNone/>
              <a:defRPr sz="1600" i="1" kern="1200">
                <a:solidFill>
                  <a:schemeClr val="accent1">
                    <a:lumMod val="75000"/>
                  </a:schemeClr>
                </a:solidFill>
                <a:latin typeface="+mn-lt"/>
                <a:ea typeface="+mn-ea"/>
                <a:cs typeface="+mn-cs"/>
              </a:defRPr>
            </a:lvl9pPr>
          </a:lstStyle>
          <a:p>
            <a:endParaRPr lang="en-US" sz="220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2" name="Hộp Văn bản 1">
            <a:extLst>
              <a:ext uri="{FF2B5EF4-FFF2-40B4-BE49-F238E27FC236}">
                <a16:creationId xmlns:a16="http://schemas.microsoft.com/office/drawing/2014/main" id="{EB745B99-FAD9-4BB7-BD59-AAF85068DEC1}"/>
              </a:ext>
            </a:extLst>
          </p:cNvPr>
          <p:cNvSpPr txBox="1"/>
          <p:nvPr/>
        </p:nvSpPr>
        <p:spPr>
          <a:xfrm>
            <a:off x="5499652" y="3429000"/>
            <a:ext cx="184731" cy="369332"/>
          </a:xfrm>
          <a:prstGeom prst="rect">
            <a:avLst/>
          </a:prstGeom>
          <a:noFill/>
        </p:spPr>
        <p:txBody>
          <a:bodyPr wrap="none" rtlCol="0">
            <a:spAutoFit/>
          </a:bodyPr>
          <a:lstStyle/>
          <a:p>
            <a:endParaRPr lang="en-US"/>
          </a:p>
        </p:txBody>
      </p:sp>
      <p:sp>
        <p:nvSpPr>
          <p:cNvPr id="3" name="Hộp Văn bản 2">
            <a:extLst>
              <a:ext uri="{FF2B5EF4-FFF2-40B4-BE49-F238E27FC236}">
                <a16:creationId xmlns:a16="http://schemas.microsoft.com/office/drawing/2014/main" id="{EDFF0C3B-1B3B-4028-95FD-BE21473742A7}"/>
              </a:ext>
            </a:extLst>
          </p:cNvPr>
          <p:cNvSpPr txBox="1"/>
          <p:nvPr/>
        </p:nvSpPr>
        <p:spPr>
          <a:xfrm>
            <a:off x="1234167" y="1092206"/>
            <a:ext cx="10957833" cy="5412251"/>
          </a:xfrm>
          <a:prstGeom prst="rect">
            <a:avLst/>
          </a:prstGeom>
          <a:noFill/>
        </p:spPr>
        <p:txBody>
          <a:bodyPr wrap="square" rtlCol="0">
            <a:spAutoFit/>
          </a:bodyPr>
          <a:lstStyle/>
          <a:p>
            <a:pPr>
              <a:lnSpc>
                <a:spcPct val="150000"/>
              </a:lnSpc>
            </a:pP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Một</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trong</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3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đầu</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vào</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b, c, d = 0</a:t>
            </a:r>
          </a:p>
          <a:p>
            <a:pPr>
              <a:lnSpc>
                <a:spcPct val="150000"/>
              </a:lnSpc>
            </a:pP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Xuất</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ra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màn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hình</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Error</a:t>
            </a:r>
          </a:p>
          <a:p>
            <a:pPr>
              <a:lnSpc>
                <a:spcPct val="150000"/>
              </a:lnSpc>
            </a:pP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 b, c, d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thỏa</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mãn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đề</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bài</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a:t>
            </a:r>
          </a:p>
          <a:p>
            <a:pPr>
              <a:lnSpc>
                <a:spcPct val="150000"/>
              </a:lnSpc>
            </a:pP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Rút</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gọn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phân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số</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a:t>
            </a:r>
          </a:p>
          <a:p>
            <a:pPr>
              <a:lnSpc>
                <a:spcPct val="150000"/>
              </a:lnSpc>
            </a:pP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Phân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số</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ở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dạng</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tối</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giản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a/b </a:t>
            </a:r>
          </a:p>
          <a:p>
            <a:pPr>
              <a:lnSpc>
                <a:spcPct val="150000"/>
              </a:lnSpc>
            </a:pP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Nếu</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a.b</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&lt; 0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thì</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phải</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đặt</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dấu</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 – “ ở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trên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tử</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số</a:t>
            </a:r>
            <a:endPar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Kết</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quả</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ở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dạng</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số</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nguyên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thì</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chỉ</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xuất</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ra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số</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nguyên</a:t>
            </a:r>
            <a:endPar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endParaRPr>
          </a:p>
          <a:p>
            <a:pPr>
              <a:lnSpc>
                <a:spcPct val="150000"/>
              </a:lnSpc>
            </a:pP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Kết</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quả</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ở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dạng</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số</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vô</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tỉ</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thì</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làm</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tròn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đến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chữ</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số</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thập</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p>
          <a:p>
            <a:pPr>
              <a:lnSpc>
                <a:spcPct val="150000"/>
              </a:lnSpc>
            </a:pP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phân</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thứ</a:t>
            </a:r>
            <a:r>
              <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 </a:t>
            </a:r>
            <a:r>
              <a:rPr lang="en-US" sz="2500" dirty="0" err="1">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rPr>
              <a:t>hai</a:t>
            </a:r>
            <a:endParaRPr lang="en-US" sz="2500" dirty="0">
              <a:solidFill>
                <a:schemeClr val="bg2">
                  <a:lumMod val="25000"/>
                </a:schemeClr>
              </a:solidFill>
              <a:latin typeface="Tahoma" panose="020B0604030504040204" pitchFamily="34" charset="0"/>
              <a:ea typeface="Tahoma" panose="020B0604030504040204" pitchFamily="34" charset="0"/>
              <a:cs typeface="Tahoma" panose="020B0604030504040204" pitchFamily="34" charset="0"/>
            </a:endParaRPr>
          </a:p>
        </p:txBody>
      </p:sp>
      <p:sp>
        <p:nvSpPr>
          <p:cNvPr id="5" name="Chỗ dành sẵn cho Số hiệu Bản chiếu 4">
            <a:extLst>
              <a:ext uri="{FF2B5EF4-FFF2-40B4-BE49-F238E27FC236}">
                <a16:creationId xmlns:a16="http://schemas.microsoft.com/office/drawing/2014/main" id="{37BDDBDB-CDFC-4FA1-97A6-1BBB6C02E383}"/>
              </a:ext>
            </a:extLst>
          </p:cNvPr>
          <p:cNvSpPr>
            <a:spLocks noGrp="1"/>
          </p:cNvSpPr>
          <p:nvPr>
            <p:ph type="sldNum" sz="quarter" idx="12"/>
          </p:nvPr>
        </p:nvSpPr>
        <p:spPr/>
        <p:txBody>
          <a:bodyPr/>
          <a:lstStyle/>
          <a:p>
            <a:fld id="{FAEF9944-A4F6-4C59-AEBD-678D6480B8EA}" type="slidenum">
              <a:rPr lang="en-US" smtClean="0"/>
              <a:pPr/>
              <a:t>23</a:t>
            </a:fld>
            <a:endParaRPr lang="en-US"/>
          </a:p>
        </p:txBody>
      </p:sp>
    </p:spTree>
    <p:extLst>
      <p:ext uri="{BB962C8B-B14F-4D97-AF65-F5344CB8AC3E}">
        <p14:creationId xmlns:p14="http://schemas.microsoft.com/office/powerpoint/2010/main" val="363442210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wipe(down)">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wipe(down)">
                                      <p:cBhvr>
                                        <p:cTn id="15" dur="500"/>
                                        <p:tgtEl>
                                          <p:spTgt spid="3">
                                            <p:txEl>
                                              <p:pRg st="2" end="2"/>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wipe(down)">
                                      <p:cBhvr>
                                        <p:cTn id="18" dur="500"/>
                                        <p:tgtEl>
                                          <p:spTgt spid="3">
                                            <p:txEl>
                                              <p:pRg st="3" end="3"/>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wipe(down)">
                                      <p:cBhvr>
                                        <p:cTn id="21" dur="500"/>
                                        <p:tgtEl>
                                          <p:spTgt spid="3">
                                            <p:txEl>
                                              <p:pRg st="4" end="4"/>
                                            </p:txEl>
                                          </p:spTgt>
                                        </p:tgtEl>
                                      </p:cBhvr>
                                    </p:animEffect>
                                  </p:childTnLst>
                                </p:cTn>
                              </p:par>
                              <p:par>
                                <p:cTn id="22" presetID="22" presetClass="entr" presetSubtype="4"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wipe(down)">
                                      <p:cBhvr>
                                        <p:cTn id="24" dur="500"/>
                                        <p:tgtEl>
                                          <p:spTgt spid="3">
                                            <p:txEl>
                                              <p:pRg st="5" end="5"/>
                                            </p:txEl>
                                          </p:spTgt>
                                        </p:tgtEl>
                                      </p:cBhvr>
                                    </p:animEffect>
                                  </p:childTnLst>
                                </p:cTn>
                              </p:par>
                              <p:par>
                                <p:cTn id="25" presetID="22" presetClass="entr" presetSubtype="4"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wipe(down)">
                                      <p:cBhvr>
                                        <p:cTn id="27" dur="500"/>
                                        <p:tgtEl>
                                          <p:spTgt spid="3">
                                            <p:txEl>
                                              <p:pRg st="6" end="6"/>
                                            </p:txEl>
                                          </p:spTgt>
                                        </p:tgtEl>
                                      </p:cBhvr>
                                    </p:animEffect>
                                  </p:childTnLst>
                                </p:cTn>
                              </p:par>
                              <p:par>
                                <p:cTn id="28" presetID="22" presetClass="entr" presetSubtype="4" fill="hold"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wipe(down)">
                                      <p:cBhvr>
                                        <p:cTn id="30" dur="500"/>
                                        <p:tgtEl>
                                          <p:spTgt spid="3">
                                            <p:txEl>
                                              <p:pRg st="7" end="7"/>
                                            </p:txEl>
                                          </p:spTgt>
                                        </p:tgtEl>
                                      </p:cBhvr>
                                    </p:animEffect>
                                  </p:childTnLst>
                                </p:cTn>
                              </p:par>
                              <p:par>
                                <p:cTn id="31" presetID="22" presetClass="entr" presetSubtype="4" fill="hold"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wipe(down)">
                                      <p:cBhvr>
                                        <p:cTn id="3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êu đề 3">
            <a:extLst>
              <a:ext uri="{FF2B5EF4-FFF2-40B4-BE49-F238E27FC236}">
                <a16:creationId xmlns:a16="http://schemas.microsoft.com/office/drawing/2014/main" id="{B3446E00-D6CE-439D-846E-893DB5DC4D89}"/>
              </a:ext>
            </a:extLst>
          </p:cNvPr>
          <p:cNvSpPr>
            <a:spLocks noGrp="1"/>
          </p:cNvSpPr>
          <p:nvPr>
            <p:ph type="ctrTitle"/>
          </p:nvPr>
        </p:nvSpPr>
        <p:spPr>
          <a:xfrm>
            <a:off x="4641705" y="602822"/>
            <a:ext cx="7060135" cy="880257"/>
          </a:xfrm>
        </p:spPr>
        <p:txBody>
          <a:bodyPr/>
          <a:lstStyle/>
          <a:p>
            <a:pPr algn="ctr"/>
            <a:r>
              <a:rPr lang="en-US" sz="3200" dirty="0" err="1">
                <a:latin typeface="Tahoma" panose="020B0604030504040204" pitchFamily="34" charset="0"/>
                <a:ea typeface="Tahoma" panose="020B0604030504040204" pitchFamily="34" charset="0"/>
                <a:cs typeface="Tahoma" panose="020B0604030504040204" pitchFamily="34" charset="0"/>
              </a:rPr>
              <a:t>Bộ</a:t>
            </a:r>
            <a:r>
              <a:rPr lang="en-US" sz="3200" dirty="0">
                <a:latin typeface="Tahoma" panose="020B0604030504040204" pitchFamily="34" charset="0"/>
                <a:ea typeface="Tahoma" panose="020B0604030504040204" pitchFamily="34" charset="0"/>
                <a:cs typeface="Tahoma" panose="020B0604030504040204" pitchFamily="34" charset="0"/>
              </a:rPr>
              <a:t> test </a:t>
            </a:r>
            <a:r>
              <a:rPr lang="en-US" sz="3200" dirty="0" err="1">
                <a:latin typeface="Tahoma" panose="020B0604030504040204" pitchFamily="34" charset="0"/>
                <a:ea typeface="Tahoma" panose="020B0604030504040204" pitchFamily="34" charset="0"/>
                <a:cs typeface="Tahoma" panose="020B0604030504040204" pitchFamily="34" charset="0"/>
              </a:rPr>
              <a:t>mẫu</a:t>
            </a:r>
            <a:r>
              <a:rPr lang="en-US" sz="3200" dirty="0">
                <a:latin typeface="Tahoma" panose="020B0604030504040204" pitchFamily="34" charset="0"/>
                <a:ea typeface="Tahoma" panose="020B0604030504040204" pitchFamily="34" charset="0"/>
                <a:cs typeface="Tahoma" panose="020B0604030504040204" pitchFamily="34" charset="0"/>
              </a:rPr>
              <a:t>:</a:t>
            </a:r>
          </a:p>
        </p:txBody>
      </p:sp>
      <p:graphicFrame>
        <p:nvGraphicFramePr>
          <p:cNvPr id="6" name="Bảng 6">
            <a:extLst>
              <a:ext uri="{FF2B5EF4-FFF2-40B4-BE49-F238E27FC236}">
                <a16:creationId xmlns:a16="http://schemas.microsoft.com/office/drawing/2014/main" id="{6866CE6A-4DBF-4756-9951-1D9DE4C97A7B}"/>
              </a:ext>
            </a:extLst>
          </p:cNvPr>
          <p:cNvGraphicFramePr>
            <a:graphicFrameLocks noGrp="1"/>
          </p:cNvGraphicFramePr>
          <p:nvPr>
            <p:extLst>
              <p:ext uri="{D42A27DB-BD31-4B8C-83A1-F6EECF244321}">
                <p14:modId xmlns:p14="http://schemas.microsoft.com/office/powerpoint/2010/main" val="20532776"/>
              </p:ext>
            </p:extLst>
          </p:nvPr>
        </p:nvGraphicFramePr>
        <p:xfrm>
          <a:off x="4535025" y="1567806"/>
          <a:ext cx="7179404" cy="3766414"/>
        </p:xfrm>
        <a:graphic>
          <a:graphicData uri="http://schemas.openxmlformats.org/drawingml/2006/table">
            <a:tbl>
              <a:tblPr firstRow="1" bandRow="1">
                <a:tableStyleId>{5C22544A-7EE6-4342-B048-85BDC9FD1C3A}</a:tableStyleId>
              </a:tblPr>
              <a:tblGrid>
                <a:gridCol w="3589702">
                  <a:extLst>
                    <a:ext uri="{9D8B030D-6E8A-4147-A177-3AD203B41FA5}">
                      <a16:colId xmlns:a16="http://schemas.microsoft.com/office/drawing/2014/main" val="2904825266"/>
                    </a:ext>
                  </a:extLst>
                </a:gridCol>
                <a:gridCol w="3589702">
                  <a:extLst>
                    <a:ext uri="{9D8B030D-6E8A-4147-A177-3AD203B41FA5}">
                      <a16:colId xmlns:a16="http://schemas.microsoft.com/office/drawing/2014/main" val="2487551128"/>
                    </a:ext>
                  </a:extLst>
                </a:gridCol>
              </a:tblGrid>
              <a:tr h="370840">
                <a:tc>
                  <a:txBody>
                    <a:bodyPr/>
                    <a:lstStyle/>
                    <a:p>
                      <a:pPr algn="ctr"/>
                      <a:r>
                        <a:rPr lang="en-US"/>
                        <a:t>Input</a:t>
                      </a:r>
                    </a:p>
                  </a:txBody>
                  <a:tcPr/>
                </a:tc>
                <a:tc>
                  <a:txBody>
                    <a:bodyPr/>
                    <a:lstStyle/>
                    <a:p>
                      <a:pPr algn="ctr"/>
                      <a:r>
                        <a:rPr lang="en-US"/>
                        <a:t>Output</a:t>
                      </a:r>
                    </a:p>
                  </a:txBody>
                  <a:tcPr/>
                </a:tc>
                <a:extLst>
                  <a:ext uri="{0D108BD9-81ED-4DB2-BD59-A6C34878D82A}">
                    <a16:rowId xmlns:a16="http://schemas.microsoft.com/office/drawing/2014/main" val="1666687609"/>
                  </a:ext>
                </a:extLst>
              </a:tr>
              <a:tr h="370840">
                <a:tc>
                  <a:txBody>
                    <a:bodyPr/>
                    <a:lstStyle/>
                    <a:p>
                      <a:pPr algn="l"/>
                      <a:r>
                        <a:rPr lang="en-US" dirty="0"/>
                        <a:t>1 1 0 9</a:t>
                      </a:r>
                    </a:p>
                  </a:txBody>
                  <a:tcPr/>
                </a:tc>
                <a:tc>
                  <a:txBody>
                    <a:bodyPr/>
                    <a:lstStyle/>
                    <a:p>
                      <a:pPr algn="l"/>
                      <a:r>
                        <a:rPr lang="en-US"/>
                        <a:t>Error</a:t>
                      </a:r>
                    </a:p>
                  </a:txBody>
                  <a:tcPr/>
                </a:tc>
                <a:extLst>
                  <a:ext uri="{0D108BD9-81ED-4DB2-BD59-A6C34878D82A}">
                    <a16:rowId xmlns:a16="http://schemas.microsoft.com/office/drawing/2014/main" val="4107251454"/>
                  </a:ext>
                </a:extLst>
              </a:tr>
              <a:tr h="370840">
                <a:tc>
                  <a:txBody>
                    <a:bodyPr/>
                    <a:lstStyle/>
                    <a:p>
                      <a:pPr algn="l"/>
                      <a:r>
                        <a:rPr lang="en-US" dirty="0"/>
                        <a:t>1 -2 3 6</a:t>
                      </a:r>
                    </a:p>
                  </a:txBody>
                  <a:tcPr/>
                </a:tc>
                <a:tc>
                  <a:txBody>
                    <a:bodyPr/>
                    <a:lstStyle/>
                    <a:p>
                      <a:pPr algn="l"/>
                      <a:r>
                        <a:rPr lang="en-US"/>
                        <a:t>-1</a:t>
                      </a:r>
                    </a:p>
                  </a:txBody>
                  <a:tcPr/>
                </a:tc>
                <a:extLst>
                  <a:ext uri="{0D108BD9-81ED-4DB2-BD59-A6C34878D82A}">
                    <a16:rowId xmlns:a16="http://schemas.microsoft.com/office/drawing/2014/main" val="2378111443"/>
                  </a:ext>
                </a:extLst>
              </a:tr>
              <a:tr h="4339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0 1 2 3</a:t>
                      </a:r>
                    </a:p>
                  </a:txBody>
                  <a:tcPr/>
                </a:tc>
                <a:tc>
                  <a:txBody>
                    <a:bodyPr/>
                    <a:lstStyle/>
                    <a:p>
                      <a:pPr algn="l"/>
                      <a:r>
                        <a:rPr lang="en-US" dirty="0"/>
                        <a:t>0</a:t>
                      </a:r>
                    </a:p>
                  </a:txBody>
                  <a:tcPr/>
                </a:tc>
                <a:extLst>
                  <a:ext uri="{0D108BD9-81ED-4DB2-BD59-A6C34878D82A}">
                    <a16:rowId xmlns:a16="http://schemas.microsoft.com/office/drawing/2014/main" val="3706935819"/>
                  </a:ext>
                </a:extLst>
              </a:tr>
              <a:tr h="370840">
                <a:tc>
                  <a:txBody>
                    <a:bodyPr/>
                    <a:lstStyle/>
                    <a:p>
                      <a:pPr algn="l"/>
                      <a:r>
                        <a:rPr lang="en-US"/>
                        <a:t>1 0 3 0</a:t>
                      </a:r>
                    </a:p>
                  </a:txBody>
                  <a:tcPr/>
                </a:tc>
                <a:tc>
                  <a:txBody>
                    <a:bodyPr/>
                    <a:lstStyle/>
                    <a:p>
                      <a:pPr algn="l"/>
                      <a:r>
                        <a:rPr lang="en-US" dirty="0"/>
                        <a:t>Error</a:t>
                      </a:r>
                    </a:p>
                  </a:txBody>
                  <a:tcPr/>
                </a:tc>
                <a:extLst>
                  <a:ext uri="{0D108BD9-81ED-4DB2-BD59-A6C34878D82A}">
                    <a16:rowId xmlns:a16="http://schemas.microsoft.com/office/drawing/2014/main" val="2093382405"/>
                  </a:ext>
                </a:extLst>
              </a:tr>
              <a:tr h="370840">
                <a:tc>
                  <a:txBody>
                    <a:bodyPr/>
                    <a:lstStyle/>
                    <a:p>
                      <a:pPr algn="l"/>
                      <a:r>
                        <a:rPr lang="en-US"/>
                        <a:t>3 4 5 -6</a:t>
                      </a:r>
                    </a:p>
                  </a:txBody>
                  <a:tcPr/>
                </a:tc>
                <a:tc>
                  <a:txBody>
                    <a:bodyPr/>
                    <a:lstStyle/>
                    <a:p>
                      <a:pPr algn="l"/>
                      <a:r>
                        <a:rPr lang="en-US" dirty="0"/>
                        <a:t>-9/10</a:t>
                      </a:r>
                    </a:p>
                  </a:txBody>
                  <a:tcPr/>
                </a:tc>
                <a:extLst>
                  <a:ext uri="{0D108BD9-81ED-4DB2-BD59-A6C34878D82A}">
                    <a16:rowId xmlns:a16="http://schemas.microsoft.com/office/drawing/2014/main" val="1560402427"/>
                  </a:ext>
                </a:extLst>
              </a:tr>
              <a:tr h="370840">
                <a:tc>
                  <a:txBody>
                    <a:bodyPr/>
                    <a:lstStyle/>
                    <a:p>
                      <a:pPr algn="l"/>
                      <a:r>
                        <a:rPr lang="en-US"/>
                        <a:t>-3 1 1 -3</a:t>
                      </a:r>
                    </a:p>
                  </a:txBody>
                  <a:tcPr/>
                </a:tc>
                <a:tc>
                  <a:txBody>
                    <a:bodyPr/>
                    <a:lstStyle/>
                    <a:p>
                      <a:pPr algn="l"/>
                      <a:r>
                        <a:rPr lang="en-US" dirty="0"/>
                        <a:t>9</a:t>
                      </a:r>
                    </a:p>
                  </a:txBody>
                  <a:tcPr/>
                </a:tc>
                <a:extLst>
                  <a:ext uri="{0D108BD9-81ED-4DB2-BD59-A6C34878D82A}">
                    <a16:rowId xmlns:a16="http://schemas.microsoft.com/office/drawing/2014/main" val="3308549125"/>
                  </a:ext>
                </a:extLst>
              </a:tr>
              <a:tr h="0">
                <a:tc>
                  <a:txBody>
                    <a:bodyPr/>
                    <a:lstStyle/>
                    <a:p>
                      <a:pPr algn="l"/>
                      <a:r>
                        <a:rPr lang="en-US"/>
                        <a:t>-6 7 -6 7</a:t>
                      </a:r>
                    </a:p>
                  </a:txBody>
                  <a:tcPr/>
                </a:tc>
                <a:tc>
                  <a:txBody>
                    <a:bodyPr/>
                    <a:lstStyle/>
                    <a:p>
                      <a:pPr algn="l"/>
                      <a:r>
                        <a:rPr lang="en-US" dirty="0"/>
                        <a:t>1</a:t>
                      </a:r>
                    </a:p>
                  </a:txBody>
                  <a:tcPr/>
                </a:tc>
                <a:extLst>
                  <a:ext uri="{0D108BD9-81ED-4DB2-BD59-A6C34878D82A}">
                    <a16:rowId xmlns:a16="http://schemas.microsoft.com/office/drawing/2014/main" val="1480128695"/>
                  </a:ext>
                </a:extLst>
              </a:tr>
              <a:tr h="370840">
                <a:tc>
                  <a:txBody>
                    <a:bodyPr/>
                    <a:lstStyle/>
                    <a:p>
                      <a:pPr algn="l"/>
                      <a:r>
                        <a:rPr lang="en-US"/>
                        <a:t>2 -2 2 2</a:t>
                      </a:r>
                    </a:p>
                  </a:txBody>
                  <a:tcPr/>
                </a:tc>
                <a:tc>
                  <a:txBody>
                    <a:bodyPr/>
                    <a:lstStyle/>
                    <a:p>
                      <a:pPr algn="l"/>
                      <a:r>
                        <a:rPr lang="en-US" dirty="0"/>
                        <a:t>-1</a:t>
                      </a:r>
                    </a:p>
                  </a:txBody>
                  <a:tcPr/>
                </a:tc>
                <a:extLst>
                  <a:ext uri="{0D108BD9-81ED-4DB2-BD59-A6C34878D82A}">
                    <a16:rowId xmlns:a16="http://schemas.microsoft.com/office/drawing/2014/main" val="59449490"/>
                  </a:ext>
                </a:extLst>
              </a:tr>
              <a:tr h="370840">
                <a:tc>
                  <a:txBody>
                    <a:bodyPr/>
                    <a:lstStyle/>
                    <a:p>
                      <a:pPr algn="l"/>
                      <a:r>
                        <a:rPr lang="en-US"/>
                        <a:t>-1 1 15 0</a:t>
                      </a:r>
                    </a:p>
                  </a:txBody>
                  <a:tcPr/>
                </a:tc>
                <a:tc>
                  <a:txBody>
                    <a:bodyPr/>
                    <a:lstStyle/>
                    <a:p>
                      <a:pPr algn="l"/>
                      <a:r>
                        <a:rPr lang="en-US" dirty="0"/>
                        <a:t>Error</a:t>
                      </a:r>
                    </a:p>
                  </a:txBody>
                  <a:tcPr/>
                </a:tc>
                <a:extLst>
                  <a:ext uri="{0D108BD9-81ED-4DB2-BD59-A6C34878D82A}">
                    <a16:rowId xmlns:a16="http://schemas.microsoft.com/office/drawing/2014/main" val="2588388092"/>
                  </a:ext>
                </a:extLst>
              </a:tr>
            </a:tbl>
          </a:graphicData>
        </a:graphic>
      </p:graphicFrame>
      <p:sp>
        <p:nvSpPr>
          <p:cNvPr id="2" name="Chỗ dành sẵn cho Số hiệu Bản chiếu 1">
            <a:extLst>
              <a:ext uri="{FF2B5EF4-FFF2-40B4-BE49-F238E27FC236}">
                <a16:creationId xmlns:a16="http://schemas.microsoft.com/office/drawing/2014/main" id="{3EEA36BE-8432-4997-B1B1-687233391002}"/>
              </a:ext>
            </a:extLst>
          </p:cNvPr>
          <p:cNvSpPr>
            <a:spLocks noGrp="1"/>
          </p:cNvSpPr>
          <p:nvPr>
            <p:ph type="sldNum" sz="quarter" idx="12"/>
          </p:nvPr>
        </p:nvSpPr>
        <p:spPr/>
        <p:txBody>
          <a:bodyPr/>
          <a:lstStyle/>
          <a:p>
            <a:fld id="{FAEF9944-A4F6-4C59-AEBD-678D6480B8EA}" type="slidenum">
              <a:rPr lang="en-US" smtClean="0"/>
              <a:pPr/>
              <a:t>24</a:t>
            </a:fld>
            <a:endParaRPr lang="en-US"/>
          </a:p>
        </p:txBody>
      </p:sp>
    </p:spTree>
    <p:extLst>
      <p:ext uri="{BB962C8B-B14F-4D97-AF65-F5344CB8AC3E}">
        <p14:creationId xmlns:p14="http://schemas.microsoft.com/office/powerpoint/2010/main" val="182248602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1" name="Freeform: Shape 10">
            <a:extLst>
              <a:ext uri="{FF2B5EF4-FFF2-40B4-BE49-F238E27FC236}">
                <a16:creationId xmlns:a16="http://schemas.microsoft.com/office/drawing/2014/main" id="{F624CBFB-D803-467F-960F-B6A30F821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03C85561-90D2-4AFA-B2C5-F2D61D86C2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7" name="Freeform: Shape 16">
            <a:extLst>
              <a:ext uri="{FF2B5EF4-FFF2-40B4-BE49-F238E27FC236}">
                <a16:creationId xmlns:a16="http://schemas.microsoft.com/office/drawing/2014/main" id="{9026B71D-5A6F-48FE-AC6A-D7AAA018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 name="Chỗ dành sẵn cho Nội dung 2">
            <a:extLst>
              <a:ext uri="{FF2B5EF4-FFF2-40B4-BE49-F238E27FC236}">
                <a16:creationId xmlns:a16="http://schemas.microsoft.com/office/drawing/2014/main" id="{787E1909-E716-48B3-89FD-E39DD980151B}"/>
              </a:ext>
            </a:extLst>
          </p:cNvPr>
          <p:cNvSpPr>
            <a:spLocks noGrp="1"/>
          </p:cNvSpPr>
          <p:nvPr>
            <p:ph type="subTitle" idx="1"/>
          </p:nvPr>
        </p:nvSpPr>
        <p:spPr>
          <a:xfrm>
            <a:off x="275208" y="2076581"/>
            <a:ext cx="11335767" cy="1697664"/>
          </a:xfrm>
        </p:spPr>
        <p:txBody>
          <a:bodyPr anchor="t">
            <a:noAutofit/>
          </a:bodyPr>
          <a:lstStyle/>
          <a:p>
            <a:pPr algn="ctr"/>
            <a:r>
              <a:rPr lang="en-US" sz="3200" dirty="0">
                <a:latin typeface="Tahoma" panose="020B0604030504040204" pitchFamily="34" charset="0"/>
                <a:ea typeface="Tahoma" panose="020B0604030504040204" pitchFamily="34" charset="0"/>
                <a:cs typeface="Tahoma" panose="020B0604030504040204" pitchFamily="34" charset="0"/>
              </a:rPr>
              <a:t>Link </a:t>
            </a:r>
            <a:r>
              <a:rPr lang="en-US" sz="3200" dirty="0" err="1">
                <a:latin typeface="Tahoma" panose="020B0604030504040204" pitchFamily="34" charset="0"/>
                <a:ea typeface="Tahoma" panose="020B0604030504040204" pitchFamily="34" charset="0"/>
                <a:cs typeface="Tahoma" panose="020B0604030504040204" pitchFamily="34" charset="0"/>
              </a:rPr>
              <a:t>bài</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tập</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mẫu</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và</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bài</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tập</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về</a:t>
            </a:r>
            <a:r>
              <a:rPr lang="en-US" sz="3200" dirty="0">
                <a:latin typeface="Tahoma" panose="020B0604030504040204" pitchFamily="34" charset="0"/>
                <a:ea typeface="Tahoma" panose="020B0604030504040204" pitchFamily="34" charset="0"/>
                <a:cs typeface="Tahoma" panose="020B0604030504040204" pitchFamily="34" charset="0"/>
              </a:rPr>
              <a:t> </a:t>
            </a:r>
            <a:r>
              <a:rPr lang="en-US" sz="3200" dirty="0" err="1">
                <a:latin typeface="Tahoma" panose="020B0604030504040204" pitchFamily="34" charset="0"/>
                <a:ea typeface="Tahoma" panose="020B0604030504040204" pitchFamily="34" charset="0"/>
                <a:cs typeface="Tahoma" panose="020B0604030504040204" pitchFamily="34" charset="0"/>
              </a:rPr>
              <a:t>nhà</a:t>
            </a:r>
            <a:r>
              <a:rPr lang="en-US" sz="3200" dirty="0">
                <a:latin typeface="Tahoma" panose="020B0604030504040204" pitchFamily="34" charset="0"/>
                <a:ea typeface="Tahoma" panose="020B0604030504040204" pitchFamily="34" charset="0"/>
                <a:cs typeface="Tahoma" panose="020B0604030504040204" pitchFamily="34" charset="0"/>
              </a:rPr>
              <a:t>:</a:t>
            </a:r>
          </a:p>
          <a:p>
            <a:pPr algn="ctr"/>
            <a:r>
              <a:rPr lang="en-US" sz="2800" dirty="0">
                <a:latin typeface="Tahoma" panose="020B0604030504040204" pitchFamily="34" charset="0"/>
                <a:ea typeface="Tahoma" panose="020B0604030504040204" pitchFamily="34" charset="0"/>
                <a:cs typeface="Tahoma" panose="020B0604030504040204" pitchFamily="34" charset="0"/>
              </a:rPr>
              <a:t>https://www.hackerrank.com/contests/cs112-l21/challenges</a:t>
            </a:r>
          </a:p>
        </p:txBody>
      </p:sp>
      <p:sp>
        <p:nvSpPr>
          <p:cNvPr id="4" name="Chỗ dành sẵn cho Số hiệu Bản chiếu 3">
            <a:extLst>
              <a:ext uri="{FF2B5EF4-FFF2-40B4-BE49-F238E27FC236}">
                <a16:creationId xmlns:a16="http://schemas.microsoft.com/office/drawing/2014/main" id="{7FE9AE21-23E6-4D47-BB94-4A0848C84A21}"/>
              </a:ext>
            </a:extLst>
          </p:cNvPr>
          <p:cNvSpPr>
            <a:spLocks noGrp="1"/>
          </p:cNvSpPr>
          <p:nvPr>
            <p:ph type="sldNum" sz="quarter" idx="12"/>
          </p:nvPr>
        </p:nvSpPr>
        <p:spPr>
          <a:xfrm>
            <a:off x="10515600" y="6170490"/>
            <a:ext cx="1198829" cy="457200"/>
          </a:xfrm>
        </p:spPr>
        <p:txBody>
          <a:bodyPr>
            <a:normAutofit/>
          </a:bodyPr>
          <a:lstStyle/>
          <a:p>
            <a:pPr>
              <a:spcAft>
                <a:spcPts val="600"/>
              </a:spcAft>
            </a:pPr>
            <a:fld id="{FAEF9944-A4F6-4C59-AEBD-678D6480B8EA}" type="slidenum">
              <a:rPr lang="en-US" smtClean="0"/>
              <a:pPr>
                <a:spcAft>
                  <a:spcPts val="600"/>
                </a:spcAft>
              </a:pPr>
              <a:t>25</a:t>
            </a:fld>
            <a:endParaRPr lang="en-US"/>
          </a:p>
        </p:txBody>
      </p:sp>
    </p:spTree>
    <p:extLst>
      <p:ext uri="{BB962C8B-B14F-4D97-AF65-F5344CB8AC3E}">
        <p14:creationId xmlns:p14="http://schemas.microsoft.com/office/powerpoint/2010/main" val="8735917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ỗ dành sẵn cho Số hiệu Bản chiếu 1">
            <a:extLst>
              <a:ext uri="{FF2B5EF4-FFF2-40B4-BE49-F238E27FC236}">
                <a16:creationId xmlns:a16="http://schemas.microsoft.com/office/drawing/2014/main" id="{3EEA36BE-8432-4997-B1B1-687233391002}"/>
              </a:ext>
            </a:extLst>
          </p:cNvPr>
          <p:cNvSpPr>
            <a:spLocks noGrp="1"/>
          </p:cNvSpPr>
          <p:nvPr>
            <p:ph type="sldNum" sz="quarter" idx="12"/>
          </p:nvPr>
        </p:nvSpPr>
        <p:spPr/>
        <p:txBody>
          <a:bodyPr/>
          <a:lstStyle/>
          <a:p>
            <a:fld id="{FAEF9944-A4F6-4C59-AEBD-678D6480B8EA}" type="slidenum">
              <a:rPr lang="en-US" smtClean="0"/>
              <a:pPr/>
              <a:t>26</a:t>
            </a:fld>
            <a:endParaRPr lang="en-US"/>
          </a:p>
        </p:txBody>
      </p:sp>
      <p:sp>
        <p:nvSpPr>
          <p:cNvPr id="5" name="Title 4">
            <a:extLst>
              <a:ext uri="{FF2B5EF4-FFF2-40B4-BE49-F238E27FC236}">
                <a16:creationId xmlns:a16="http://schemas.microsoft.com/office/drawing/2014/main" id="{755C50BD-D0B5-4860-BAE4-19C1F2A8221B}"/>
              </a:ext>
            </a:extLst>
          </p:cNvPr>
          <p:cNvSpPr>
            <a:spLocks noGrp="1"/>
          </p:cNvSpPr>
          <p:nvPr>
            <p:ph type="ctrTitle"/>
          </p:nvPr>
        </p:nvSpPr>
        <p:spPr>
          <a:xfrm>
            <a:off x="1369557" y="1340528"/>
            <a:ext cx="9834062" cy="2554100"/>
          </a:xfrm>
        </p:spPr>
        <p:txBody>
          <a:bodyPr/>
          <a:lstStyle/>
          <a:p>
            <a:pPr algn="ctr"/>
            <a:r>
              <a:rPr lang="en-US" sz="4600" dirty="0" err="1">
                <a:latin typeface="Tahoma" panose="020B0604030504040204" pitchFamily="34" charset="0"/>
                <a:ea typeface="Tahoma" panose="020B0604030504040204" pitchFamily="34" charset="0"/>
                <a:cs typeface="Tahoma" panose="020B0604030504040204" pitchFamily="34" charset="0"/>
              </a:rPr>
              <a:t>Cảm</a:t>
            </a:r>
            <a:r>
              <a:rPr lang="en-US" sz="4600" dirty="0">
                <a:latin typeface="Tahoma" panose="020B0604030504040204" pitchFamily="34" charset="0"/>
                <a:ea typeface="Tahoma" panose="020B0604030504040204" pitchFamily="34" charset="0"/>
                <a:cs typeface="Tahoma" panose="020B0604030504040204" pitchFamily="34" charset="0"/>
              </a:rPr>
              <a:t> </a:t>
            </a:r>
            <a:r>
              <a:rPr lang="en-US" sz="4600" dirty="0" err="1">
                <a:latin typeface="Tahoma" panose="020B0604030504040204" pitchFamily="34" charset="0"/>
                <a:ea typeface="Tahoma" panose="020B0604030504040204" pitchFamily="34" charset="0"/>
                <a:cs typeface="Tahoma" panose="020B0604030504040204" pitchFamily="34" charset="0"/>
              </a:rPr>
              <a:t>ơn</a:t>
            </a:r>
            <a:r>
              <a:rPr lang="en-US" sz="4600" dirty="0">
                <a:latin typeface="Tahoma" panose="020B0604030504040204" pitchFamily="34" charset="0"/>
                <a:ea typeface="Tahoma" panose="020B0604030504040204" pitchFamily="34" charset="0"/>
                <a:cs typeface="Tahoma" panose="020B0604030504040204" pitchFamily="34" charset="0"/>
              </a:rPr>
              <a:t> </a:t>
            </a:r>
            <a:r>
              <a:rPr lang="en-US" sz="4600" dirty="0" err="1">
                <a:latin typeface="Tahoma" panose="020B0604030504040204" pitchFamily="34" charset="0"/>
                <a:ea typeface="Tahoma" panose="020B0604030504040204" pitchFamily="34" charset="0"/>
                <a:cs typeface="Tahoma" panose="020B0604030504040204" pitchFamily="34" charset="0"/>
              </a:rPr>
              <a:t>thầy</a:t>
            </a:r>
            <a:r>
              <a:rPr lang="en-US" sz="4600" dirty="0">
                <a:latin typeface="Tahoma" panose="020B0604030504040204" pitchFamily="34" charset="0"/>
                <a:ea typeface="Tahoma" panose="020B0604030504040204" pitchFamily="34" charset="0"/>
                <a:cs typeface="Tahoma" panose="020B0604030504040204" pitchFamily="34" charset="0"/>
              </a:rPr>
              <a:t> </a:t>
            </a:r>
            <a:r>
              <a:rPr lang="en-US" sz="4600" dirty="0" err="1">
                <a:latin typeface="Tahoma" panose="020B0604030504040204" pitchFamily="34" charset="0"/>
                <a:ea typeface="Tahoma" panose="020B0604030504040204" pitchFamily="34" charset="0"/>
                <a:cs typeface="Tahoma" panose="020B0604030504040204" pitchFamily="34" charset="0"/>
              </a:rPr>
              <a:t>và</a:t>
            </a:r>
            <a:r>
              <a:rPr lang="en-US" sz="4600" dirty="0">
                <a:latin typeface="Tahoma" panose="020B0604030504040204" pitchFamily="34" charset="0"/>
                <a:ea typeface="Tahoma" panose="020B0604030504040204" pitchFamily="34" charset="0"/>
                <a:cs typeface="Tahoma" panose="020B0604030504040204" pitchFamily="34" charset="0"/>
              </a:rPr>
              <a:t> </a:t>
            </a:r>
            <a:r>
              <a:rPr lang="en-US" sz="4600" dirty="0" err="1">
                <a:latin typeface="Tahoma" panose="020B0604030504040204" pitchFamily="34" charset="0"/>
                <a:ea typeface="Tahoma" panose="020B0604030504040204" pitchFamily="34" charset="0"/>
                <a:cs typeface="Tahoma" panose="020B0604030504040204" pitchFamily="34" charset="0"/>
              </a:rPr>
              <a:t>các</a:t>
            </a:r>
            <a:r>
              <a:rPr lang="en-US" sz="4600" dirty="0">
                <a:latin typeface="Tahoma" panose="020B0604030504040204" pitchFamily="34" charset="0"/>
                <a:ea typeface="Tahoma" panose="020B0604030504040204" pitchFamily="34" charset="0"/>
                <a:cs typeface="Tahoma" panose="020B0604030504040204" pitchFamily="34" charset="0"/>
              </a:rPr>
              <a:t> </a:t>
            </a:r>
            <a:r>
              <a:rPr lang="en-US" sz="4600" dirty="0" err="1">
                <a:latin typeface="Tahoma" panose="020B0604030504040204" pitchFamily="34" charset="0"/>
                <a:ea typeface="Tahoma" panose="020B0604030504040204" pitchFamily="34" charset="0"/>
                <a:cs typeface="Tahoma" panose="020B0604030504040204" pitchFamily="34" charset="0"/>
              </a:rPr>
              <a:t>bạn</a:t>
            </a:r>
            <a:r>
              <a:rPr lang="en-US" sz="4600" dirty="0">
                <a:latin typeface="Tahoma" panose="020B0604030504040204" pitchFamily="34" charset="0"/>
                <a:ea typeface="Tahoma" panose="020B0604030504040204" pitchFamily="34" charset="0"/>
                <a:cs typeface="Tahoma" panose="020B0604030504040204" pitchFamily="34" charset="0"/>
              </a:rPr>
              <a:t> </a:t>
            </a:r>
            <a:r>
              <a:rPr lang="en-US" sz="4600" dirty="0" err="1">
                <a:latin typeface="Tahoma" panose="020B0604030504040204" pitchFamily="34" charset="0"/>
                <a:ea typeface="Tahoma" panose="020B0604030504040204" pitchFamily="34" charset="0"/>
                <a:cs typeface="Tahoma" panose="020B0604030504040204" pitchFamily="34" charset="0"/>
              </a:rPr>
              <a:t>đã</a:t>
            </a:r>
            <a:r>
              <a:rPr lang="en-US" sz="4600" dirty="0">
                <a:latin typeface="Tahoma" panose="020B0604030504040204" pitchFamily="34" charset="0"/>
                <a:ea typeface="Tahoma" panose="020B0604030504040204" pitchFamily="34" charset="0"/>
                <a:cs typeface="Tahoma" panose="020B0604030504040204" pitchFamily="34" charset="0"/>
              </a:rPr>
              <a:t> </a:t>
            </a:r>
            <a:r>
              <a:rPr lang="en-US" sz="4600" dirty="0" err="1">
                <a:latin typeface="Tahoma" panose="020B0604030504040204" pitchFamily="34" charset="0"/>
                <a:ea typeface="Tahoma" panose="020B0604030504040204" pitchFamily="34" charset="0"/>
                <a:cs typeface="Tahoma" panose="020B0604030504040204" pitchFamily="34" charset="0"/>
              </a:rPr>
              <a:t>chú</a:t>
            </a:r>
            <a:r>
              <a:rPr lang="en-US" sz="4600" dirty="0">
                <a:latin typeface="Tahoma" panose="020B0604030504040204" pitchFamily="34" charset="0"/>
                <a:ea typeface="Tahoma" panose="020B0604030504040204" pitchFamily="34" charset="0"/>
                <a:cs typeface="Tahoma" panose="020B0604030504040204" pitchFamily="34" charset="0"/>
              </a:rPr>
              <a:t> ý </a:t>
            </a:r>
            <a:r>
              <a:rPr lang="en-US" sz="4600" dirty="0" err="1">
                <a:latin typeface="Tahoma" panose="020B0604030504040204" pitchFamily="34" charset="0"/>
                <a:ea typeface="Tahoma" panose="020B0604030504040204" pitchFamily="34" charset="0"/>
                <a:cs typeface="Tahoma" panose="020B0604030504040204" pitchFamily="34" charset="0"/>
              </a:rPr>
              <a:t>lắng</a:t>
            </a:r>
            <a:r>
              <a:rPr lang="en-US" sz="4600" dirty="0">
                <a:latin typeface="Tahoma" panose="020B0604030504040204" pitchFamily="34" charset="0"/>
                <a:ea typeface="Tahoma" panose="020B0604030504040204" pitchFamily="34" charset="0"/>
                <a:cs typeface="Tahoma" panose="020B0604030504040204" pitchFamily="34" charset="0"/>
              </a:rPr>
              <a:t> </a:t>
            </a:r>
            <a:r>
              <a:rPr lang="en-US" sz="4600" dirty="0" err="1">
                <a:latin typeface="Tahoma" panose="020B0604030504040204" pitchFamily="34" charset="0"/>
                <a:ea typeface="Tahoma" panose="020B0604030504040204" pitchFamily="34" charset="0"/>
                <a:cs typeface="Tahoma" panose="020B0604030504040204" pitchFamily="34" charset="0"/>
              </a:rPr>
              <a:t>nghe</a:t>
            </a:r>
            <a:endParaRPr lang="en-US" sz="4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0439245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7" name="Freeform: Shape 136">
            <a:extLst>
              <a:ext uri="{FF2B5EF4-FFF2-40B4-BE49-F238E27FC236}">
                <a16:creationId xmlns:a16="http://schemas.microsoft.com/office/drawing/2014/main" id="{9B0F7D69-D93C-4C38-A23D-76E000D691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9" name="Freeform: Shape 138">
            <a:extLst>
              <a:ext uri="{FF2B5EF4-FFF2-40B4-BE49-F238E27FC236}">
                <a16:creationId xmlns:a16="http://schemas.microsoft.com/office/drawing/2014/main" id="{8CD419D4-EA9D-42D9-BF62-B07F0B7B67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1" name="Freeform: Shape 140">
            <a:extLst>
              <a:ext uri="{FF2B5EF4-FFF2-40B4-BE49-F238E27FC236}">
                <a16:creationId xmlns:a16="http://schemas.microsoft.com/office/drawing/2014/main" id="{1C6FEC9B-9608-4181-A9E5-A1B80E720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3" name="Freeform: Shape 142">
            <a:extLst>
              <a:ext uri="{FF2B5EF4-FFF2-40B4-BE49-F238E27FC236}">
                <a16:creationId xmlns:a16="http://schemas.microsoft.com/office/drawing/2014/main" id="{AB1564ED-F26F-451D-97D6-A6EC3E83FD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5" name="Freeform: Shape 144">
            <a:extLst>
              <a:ext uri="{FF2B5EF4-FFF2-40B4-BE49-F238E27FC236}">
                <a16:creationId xmlns:a16="http://schemas.microsoft.com/office/drawing/2014/main" id="{AF50A80E-5DCB-4320-9947-73BF2D6F0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96422" cy="6858000"/>
          </a:xfrm>
          <a:custGeom>
            <a:avLst/>
            <a:gdLst/>
            <a:ahLst/>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7" name="Freeform: Shape 146">
            <a:extLst>
              <a:ext uri="{FF2B5EF4-FFF2-40B4-BE49-F238E27FC236}">
                <a16:creationId xmlns:a16="http://schemas.microsoft.com/office/drawing/2014/main" id="{4E9C9717-43F9-44EA-9215-3F2D15B1C7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5409" y="0"/>
            <a:ext cx="2529723" cy="6858000"/>
          </a:xfrm>
          <a:custGeom>
            <a:avLst/>
            <a:gdLst/>
            <a:ahLst/>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49" name="Freeform: Shape 148">
            <a:extLst>
              <a:ext uri="{FF2B5EF4-FFF2-40B4-BE49-F238E27FC236}">
                <a16:creationId xmlns:a16="http://schemas.microsoft.com/office/drawing/2014/main" id="{E66004D1-3DCE-405F-9046-6DE912409E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402" y="0"/>
            <a:ext cx="2536434" cy="6858000"/>
          </a:xfrm>
          <a:custGeom>
            <a:avLst/>
            <a:gdLst/>
            <a:ahLst/>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51" name="Freeform: Shape 150">
            <a:extLst>
              <a:ext uri="{FF2B5EF4-FFF2-40B4-BE49-F238E27FC236}">
                <a16:creationId xmlns:a16="http://schemas.microsoft.com/office/drawing/2014/main" id="{D1319957-918B-4BBC-B357-957813808C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4161" y="0"/>
            <a:ext cx="2261351" cy="6858000"/>
          </a:xfrm>
          <a:custGeom>
            <a:avLst/>
            <a:gdLst/>
            <a:ahLst/>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useBgFill="1">
        <p:nvSpPr>
          <p:cNvPr id="153" name="Rectangle 152">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55" name="Freeform: Shape 154">
            <a:extLst>
              <a:ext uri="{FF2B5EF4-FFF2-40B4-BE49-F238E27FC236}">
                <a16:creationId xmlns:a16="http://schemas.microsoft.com/office/drawing/2014/main" id="{F624CBFB-D803-467F-960F-B6A30F8218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êu đề 1">
            <a:extLst>
              <a:ext uri="{FF2B5EF4-FFF2-40B4-BE49-F238E27FC236}">
                <a16:creationId xmlns:a16="http://schemas.microsoft.com/office/drawing/2014/main" id="{047B6934-7A1A-4BC6-ADEB-86062AEF347D}"/>
              </a:ext>
            </a:extLst>
          </p:cNvPr>
          <p:cNvSpPr>
            <a:spLocks noGrp="1"/>
          </p:cNvSpPr>
          <p:nvPr>
            <p:ph type="title"/>
          </p:nvPr>
        </p:nvSpPr>
        <p:spPr>
          <a:xfrm>
            <a:off x="1661823" y="1346268"/>
            <a:ext cx="8868354" cy="2463667"/>
          </a:xfrm>
        </p:spPr>
        <p:txBody>
          <a:bodyPr vert="horz" lIns="109728" tIns="109728" rIns="109728" bIns="91440" rtlCol="0" anchor="b">
            <a:normAutofit/>
          </a:bodyPr>
          <a:lstStyle/>
          <a:p>
            <a:pPr algn="ctr">
              <a:lnSpc>
                <a:spcPct val="110000"/>
              </a:lnSpc>
            </a:pP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Chủ</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đề</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Kiểm</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tra</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tính</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đúng</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đắn</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của</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chương</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trình</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bằng</a:t>
            </a:r>
            <a:b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b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a:t>
            </a:r>
            <a:r>
              <a:rPr lang="en-US" sz="4100" dirty="0" err="1">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bộ</a:t>
            </a:r>
            <a:r>
              <a:rPr lang="en-US" sz="4100" dirty="0">
                <a:solidFill>
                  <a:schemeClr val="tx1">
                    <a:lumMod val="85000"/>
                    <a:lumOff val="15000"/>
                  </a:schemeClr>
                </a:solidFill>
                <a:latin typeface="Tahoma" panose="020B0604030504040204" pitchFamily="34" charset="0"/>
                <a:ea typeface="Tahoma" panose="020B0604030504040204" pitchFamily="34" charset="0"/>
                <a:cs typeface="Tahoma" panose="020B0604030504040204" pitchFamily="34" charset="0"/>
              </a:rPr>
              <a:t> test</a:t>
            </a:r>
          </a:p>
        </p:txBody>
      </p:sp>
      <p:sp>
        <p:nvSpPr>
          <p:cNvPr id="157" name="Freeform: Shape 156">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59" name="Freeform: Shape 158">
            <a:extLst>
              <a:ext uri="{FF2B5EF4-FFF2-40B4-BE49-F238E27FC236}">
                <a16:creationId xmlns:a16="http://schemas.microsoft.com/office/drawing/2014/main" id="{03C85561-90D2-4AFA-B2C5-F2D61D86C2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61" name="Freeform: Shape 160">
            <a:extLst>
              <a:ext uri="{FF2B5EF4-FFF2-40B4-BE49-F238E27FC236}">
                <a16:creationId xmlns:a16="http://schemas.microsoft.com/office/drawing/2014/main" id="{9026B71D-5A6F-48FE-AC6A-D7AAA018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247015" y="-1314429"/>
            <a:ext cx="1697663" cy="12191695"/>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3" name="Chỗ dành sẵn cho Số hiệu Bản chiếu 2">
            <a:extLst>
              <a:ext uri="{FF2B5EF4-FFF2-40B4-BE49-F238E27FC236}">
                <a16:creationId xmlns:a16="http://schemas.microsoft.com/office/drawing/2014/main" id="{C8B5EC71-E284-4B35-AC36-3AD01A8F4798}"/>
              </a:ext>
            </a:extLst>
          </p:cNvPr>
          <p:cNvSpPr>
            <a:spLocks noGrp="1"/>
          </p:cNvSpPr>
          <p:nvPr>
            <p:ph type="sldNum" sz="quarter" idx="12"/>
          </p:nvPr>
        </p:nvSpPr>
        <p:spPr/>
        <p:txBody>
          <a:bodyPr/>
          <a:lstStyle/>
          <a:p>
            <a:pPr algn="l"/>
            <a:fld id="{FAEF9944-A4F6-4C59-AEBD-678D6480B8EA}" type="slidenum">
              <a:rPr lang="en-US" smtClean="0"/>
              <a:pPr algn="l"/>
              <a:t>3</a:t>
            </a:fld>
            <a:endParaRPr lang="en-US"/>
          </a:p>
        </p:txBody>
      </p:sp>
    </p:spTree>
    <p:extLst>
      <p:ext uri="{BB962C8B-B14F-4D97-AF65-F5344CB8AC3E}">
        <p14:creationId xmlns:p14="http://schemas.microsoft.com/office/powerpoint/2010/main" val="25167961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êu đề 1">
            <a:extLst>
              <a:ext uri="{FF2B5EF4-FFF2-40B4-BE49-F238E27FC236}">
                <a16:creationId xmlns:a16="http://schemas.microsoft.com/office/drawing/2014/main" id="{AAF3CE37-0270-4D08-B56E-239A4243F756}"/>
              </a:ext>
            </a:extLst>
          </p:cNvPr>
          <p:cNvSpPr>
            <a:spLocks noGrp="1"/>
          </p:cNvSpPr>
          <p:nvPr>
            <p:ph type="title"/>
          </p:nvPr>
        </p:nvSpPr>
        <p:spPr>
          <a:xfrm>
            <a:off x="919703" y="1105232"/>
            <a:ext cx="2844429" cy="4277802"/>
          </a:xfrm>
        </p:spPr>
        <p:txBody>
          <a:bodyPr anchor="ctr">
            <a:normAutofit/>
          </a:bodyPr>
          <a:lstStyle/>
          <a:p>
            <a:pPr algn="ctr"/>
            <a:r>
              <a:rPr lang="en-US" sz="4000" dirty="0">
                <a:latin typeface="Tahoma" panose="020B0604030504040204" pitchFamily="34" charset="0"/>
                <a:ea typeface="Tahoma" panose="020B0604030504040204" pitchFamily="34" charset="0"/>
                <a:cs typeface="Tahoma" panose="020B0604030504040204" pitchFamily="34" charset="0"/>
              </a:rPr>
              <a:t>Testcase </a:t>
            </a:r>
            <a:r>
              <a:rPr lang="en-US" sz="4000" dirty="0" err="1">
                <a:latin typeface="Tahoma" panose="020B0604030504040204" pitchFamily="34" charset="0"/>
                <a:ea typeface="Tahoma" panose="020B0604030504040204" pitchFamily="34" charset="0"/>
                <a:cs typeface="Tahoma" panose="020B0604030504040204" pitchFamily="34" charset="0"/>
              </a:rPr>
              <a:t>là</a:t>
            </a:r>
            <a:r>
              <a:rPr lang="en-US" sz="4000" dirty="0">
                <a:latin typeface="Tahoma" panose="020B0604030504040204" pitchFamily="34" charset="0"/>
                <a:ea typeface="Tahoma" panose="020B0604030504040204" pitchFamily="34" charset="0"/>
                <a:cs typeface="Tahoma" panose="020B0604030504040204" pitchFamily="34" charset="0"/>
              </a:rPr>
              <a:t> </a:t>
            </a:r>
            <a:r>
              <a:rPr lang="en-US" sz="4000" dirty="0" err="1">
                <a:latin typeface="Tahoma" panose="020B0604030504040204" pitchFamily="34" charset="0"/>
                <a:ea typeface="Tahoma" panose="020B0604030504040204" pitchFamily="34" charset="0"/>
                <a:cs typeface="Tahoma" panose="020B0604030504040204" pitchFamily="34" charset="0"/>
              </a:rPr>
              <a:t>gì</a:t>
            </a:r>
            <a:r>
              <a:rPr lang="en-US" sz="4000" dirty="0">
                <a:latin typeface="Tahoma" panose="020B0604030504040204" pitchFamily="34" charset="0"/>
                <a:ea typeface="Tahoma" panose="020B0604030504040204" pitchFamily="34" charset="0"/>
                <a:cs typeface="Tahoma" panose="020B0604030504040204" pitchFamily="34" charset="0"/>
              </a:rPr>
              <a:t>?</a:t>
            </a:r>
          </a:p>
        </p:txBody>
      </p:sp>
      <p:grpSp>
        <p:nvGrpSpPr>
          <p:cNvPr id="17" name="Group 9">
            <a:extLst>
              <a:ext uri="{FF2B5EF4-FFF2-40B4-BE49-F238E27FC236}">
                <a16:creationId xmlns:a16="http://schemas.microsoft.com/office/drawing/2014/main" id="{D4D684F8-91BF-481C-A965-722756A383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308533" y="0"/>
            <a:ext cx="7883467" cy="6858000"/>
            <a:chOff x="0" y="0"/>
            <a:chExt cx="7883467" cy="6858000"/>
          </a:xfrm>
        </p:grpSpPr>
        <p:sp>
          <p:nvSpPr>
            <p:cNvPr id="19" name="Freeform: Shape 10">
              <a:extLst>
                <a:ext uri="{FF2B5EF4-FFF2-40B4-BE49-F238E27FC236}">
                  <a16:creationId xmlns:a16="http://schemas.microsoft.com/office/drawing/2014/main" id="{05DF7B3C-29EF-4ADC-BFDC-C3A038AC43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11">
              <a:extLst>
                <a:ext uri="{FF2B5EF4-FFF2-40B4-BE49-F238E27FC236}">
                  <a16:creationId xmlns:a16="http://schemas.microsoft.com/office/drawing/2014/main" id="{20289037-6999-491E-AA63-CC1C3CBBF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35374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3" name="Freeform: Shape 12">
              <a:extLst>
                <a:ext uri="{FF2B5EF4-FFF2-40B4-BE49-F238E27FC236}">
                  <a16:creationId xmlns:a16="http://schemas.microsoft.com/office/drawing/2014/main" id="{497CF6DF-9FF9-4D10-B338-0BEFC0AA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3" name="Chỗ dành sẵn cho Nội dung 2">
            <a:extLst>
              <a:ext uri="{FF2B5EF4-FFF2-40B4-BE49-F238E27FC236}">
                <a16:creationId xmlns:a16="http://schemas.microsoft.com/office/drawing/2014/main" id="{04699CE8-0007-4C19-B598-783EDA73CA8D}"/>
              </a:ext>
            </a:extLst>
          </p:cNvPr>
          <p:cNvSpPr>
            <a:spLocks noGrp="1"/>
          </p:cNvSpPr>
          <p:nvPr>
            <p:ph idx="1"/>
          </p:nvPr>
        </p:nvSpPr>
        <p:spPr>
          <a:xfrm>
            <a:off x="5499652" y="1242875"/>
            <a:ext cx="6387548" cy="4697306"/>
          </a:xfrm>
        </p:spPr>
        <p:txBody>
          <a:bodyPr anchor="ctr">
            <a:noAutofit/>
          </a:bodyPr>
          <a:lstStyle/>
          <a:p>
            <a:pPr>
              <a:spcAft>
                <a:spcPts val="800"/>
              </a:spcAft>
            </a:pP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Là</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quá</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trình</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thử</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nghiệm</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kiểm</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tra</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dữ</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liệu</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với</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đầu</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vào</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và</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đầu</a:t>
            </a:r>
            <a:r>
              <a:rPr lang="en-US" sz="2400" dirty="0">
                <a:effectLst/>
                <a:latin typeface="Tahoma" panose="020B0604030504040204" pitchFamily="34" charset="0"/>
                <a:ea typeface="Tahoma" panose="020B0604030504040204" pitchFamily="34" charset="0"/>
                <a:cs typeface="Tahoma" panose="020B0604030504040204" pitchFamily="34" charset="0"/>
              </a:rPr>
              <a:t> ra </a:t>
            </a:r>
            <a:r>
              <a:rPr lang="en-US" sz="2400" dirty="0" err="1">
                <a:effectLst/>
                <a:latin typeface="Tahoma" panose="020B0604030504040204" pitchFamily="34" charset="0"/>
                <a:ea typeface="Tahoma" panose="020B0604030504040204" pitchFamily="34" charset="0"/>
                <a:cs typeface="Tahoma" panose="020B0604030504040204" pitchFamily="34" charset="0"/>
              </a:rPr>
              <a:t>được</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xác</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định</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cụ</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thể</a:t>
            </a:r>
            <a:r>
              <a:rPr lang="en-US" sz="2400" dirty="0">
                <a:effectLst/>
                <a:latin typeface="Tahoma" panose="020B0604030504040204" pitchFamily="34" charset="0"/>
                <a:ea typeface="Tahoma" panose="020B0604030504040204" pitchFamily="34" charset="0"/>
                <a:cs typeface="Tahoma" panose="020B0604030504040204" pitchFamily="34" charset="0"/>
              </a:rPr>
              <a:t>.</a:t>
            </a:r>
          </a:p>
          <a:p>
            <a:pPr>
              <a:spcAft>
                <a:spcPts val="800"/>
              </a:spcAft>
            </a:pP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Là</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công</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cụ</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giúp</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cho</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chương</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trình</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phần</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mềm</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hoạt</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động</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hiệu</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quả</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chính</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xác</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và</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tối</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ưu</a:t>
            </a:r>
            <a:r>
              <a:rPr lang="en-US" sz="2400" dirty="0">
                <a:effectLst/>
                <a:latin typeface="Tahoma" panose="020B0604030504040204" pitchFamily="34" charset="0"/>
                <a:ea typeface="Tahoma" panose="020B0604030504040204" pitchFamily="34" charset="0"/>
                <a:cs typeface="Tahoma" panose="020B0604030504040204" pitchFamily="34" charset="0"/>
              </a:rPr>
              <a:t>.</a:t>
            </a:r>
          </a:p>
          <a:p>
            <a:pPr>
              <a:spcAft>
                <a:spcPts val="800"/>
              </a:spcAft>
            </a:pP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Là</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tạo</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phẩm</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giúp</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cho</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những</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lập</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trình</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viên</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tạo</a:t>
            </a:r>
            <a:r>
              <a:rPr lang="en-US" sz="2400" dirty="0">
                <a:effectLst/>
                <a:latin typeface="Tahoma" panose="020B0604030504040204" pitchFamily="34" charset="0"/>
                <a:ea typeface="Tahoma" panose="020B0604030504040204" pitchFamily="34" charset="0"/>
                <a:cs typeface="Tahoma" panose="020B0604030504040204" pitchFamily="34" charset="0"/>
              </a:rPr>
              <a:t> ra </a:t>
            </a:r>
            <a:r>
              <a:rPr lang="en-US" sz="2400" dirty="0" err="1">
                <a:effectLst/>
                <a:latin typeface="Tahoma" panose="020B0604030504040204" pitchFamily="34" charset="0"/>
                <a:ea typeface="Tahoma" panose="020B0604030504040204" pitchFamily="34" charset="0"/>
                <a:cs typeface="Tahoma" panose="020B0604030504040204" pitchFamily="34" charset="0"/>
              </a:rPr>
              <a:t>một</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sản</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phẩm</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hoàn</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chỉnh</a:t>
            </a:r>
            <a:endParaRPr lang="en-US" sz="2400" dirty="0">
              <a:effectLst/>
              <a:latin typeface="Tahoma" panose="020B0604030504040204" pitchFamily="34" charset="0"/>
              <a:ea typeface="Tahoma" panose="020B0604030504040204" pitchFamily="34" charset="0"/>
              <a:cs typeface="Tahoma" panose="020B0604030504040204" pitchFamily="34" charset="0"/>
            </a:endParaRPr>
          </a:p>
          <a:p>
            <a:endParaRPr lang="en-US" sz="2200" dirty="0">
              <a:latin typeface="OpenSans"/>
            </a:endParaRPr>
          </a:p>
        </p:txBody>
      </p:sp>
      <p:sp>
        <p:nvSpPr>
          <p:cNvPr id="4" name="Chỗ dành sẵn cho Số hiệu Bản chiếu 3">
            <a:extLst>
              <a:ext uri="{FF2B5EF4-FFF2-40B4-BE49-F238E27FC236}">
                <a16:creationId xmlns:a16="http://schemas.microsoft.com/office/drawing/2014/main" id="{CC8EAF61-00B0-402E-9522-D07F5E56442A}"/>
              </a:ext>
            </a:extLst>
          </p:cNvPr>
          <p:cNvSpPr>
            <a:spLocks noGrp="1"/>
          </p:cNvSpPr>
          <p:nvPr>
            <p:ph type="sldNum" sz="quarter" idx="12"/>
          </p:nvPr>
        </p:nvSpPr>
        <p:spPr/>
        <p:txBody>
          <a:bodyPr/>
          <a:lstStyle/>
          <a:p>
            <a:pPr algn="l"/>
            <a:fld id="{FAEF9944-A4F6-4C59-AEBD-678D6480B8EA}" type="slidenum">
              <a:rPr lang="en-US" smtClean="0"/>
              <a:pPr algn="l"/>
              <a:t>4</a:t>
            </a:fld>
            <a:endParaRPr lang="en-US"/>
          </a:p>
        </p:txBody>
      </p:sp>
    </p:spTree>
    <p:extLst>
      <p:ext uri="{BB962C8B-B14F-4D97-AF65-F5344CB8AC3E}">
        <p14:creationId xmlns:p14="http://schemas.microsoft.com/office/powerpoint/2010/main" val="1180749216"/>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êu đề 1">
            <a:extLst>
              <a:ext uri="{FF2B5EF4-FFF2-40B4-BE49-F238E27FC236}">
                <a16:creationId xmlns:a16="http://schemas.microsoft.com/office/drawing/2014/main" id="{AAF3CE37-0270-4D08-B56E-239A4243F756}"/>
              </a:ext>
            </a:extLst>
          </p:cNvPr>
          <p:cNvSpPr>
            <a:spLocks noGrp="1"/>
          </p:cNvSpPr>
          <p:nvPr>
            <p:ph type="title"/>
          </p:nvPr>
        </p:nvSpPr>
        <p:spPr>
          <a:xfrm>
            <a:off x="513052" y="1105232"/>
            <a:ext cx="3283653" cy="4277802"/>
          </a:xfrm>
        </p:spPr>
        <p:txBody>
          <a:bodyPr anchor="ctr">
            <a:normAutofit/>
          </a:bodyPr>
          <a:lstStyle/>
          <a:p>
            <a:pPr algn="ctr"/>
            <a:r>
              <a:rPr lang="en-US" dirty="0">
                <a:latin typeface="Tahoma" panose="020B0604030504040204" pitchFamily="34" charset="0"/>
                <a:ea typeface="Tahoma" panose="020B0604030504040204" pitchFamily="34" charset="0"/>
                <a:cs typeface="Tahoma" panose="020B0604030504040204" pitchFamily="34" charset="0"/>
              </a:rPr>
              <a:t>Hai </a:t>
            </a:r>
            <a:r>
              <a:rPr lang="en-US" dirty="0" err="1">
                <a:latin typeface="Tahoma" panose="020B0604030504040204" pitchFamily="34" charset="0"/>
                <a:ea typeface="Tahoma" panose="020B0604030504040204" pitchFamily="34" charset="0"/>
                <a:cs typeface="Tahoma" panose="020B0604030504040204" pitchFamily="34" charset="0"/>
              </a:rPr>
              <a:t>cách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thực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hiện</a:t>
            </a:r>
            <a:r>
              <a:rPr lang="en-US" dirty="0">
                <a:latin typeface="Tahoma" panose="020B0604030504040204" pitchFamily="34" charset="0"/>
                <a:ea typeface="Tahoma" panose="020B0604030504040204" pitchFamily="34" charset="0"/>
                <a:cs typeface="Tahoma" panose="020B0604030504040204" pitchFamily="34" charset="0"/>
              </a:rPr>
              <a:t> test:</a:t>
            </a:r>
          </a:p>
        </p:txBody>
      </p:sp>
      <p:grpSp>
        <p:nvGrpSpPr>
          <p:cNvPr id="17" name="Group 9">
            <a:extLst>
              <a:ext uri="{FF2B5EF4-FFF2-40B4-BE49-F238E27FC236}">
                <a16:creationId xmlns:a16="http://schemas.microsoft.com/office/drawing/2014/main" id="{D4D684F8-91BF-481C-A965-722756A383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308533" y="0"/>
            <a:ext cx="7883467" cy="6858000"/>
            <a:chOff x="0" y="0"/>
            <a:chExt cx="7883467" cy="6858000"/>
          </a:xfrm>
        </p:grpSpPr>
        <p:sp>
          <p:nvSpPr>
            <p:cNvPr id="19" name="Freeform: Shape 10">
              <a:extLst>
                <a:ext uri="{FF2B5EF4-FFF2-40B4-BE49-F238E27FC236}">
                  <a16:creationId xmlns:a16="http://schemas.microsoft.com/office/drawing/2014/main" id="{05DF7B3C-29EF-4ADC-BFDC-C3A038AC43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11">
              <a:extLst>
                <a:ext uri="{FF2B5EF4-FFF2-40B4-BE49-F238E27FC236}">
                  <a16:creationId xmlns:a16="http://schemas.microsoft.com/office/drawing/2014/main" id="{20289037-6999-491E-AA63-CC1C3CBBF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35374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3" name="Freeform: Shape 12">
              <a:extLst>
                <a:ext uri="{FF2B5EF4-FFF2-40B4-BE49-F238E27FC236}">
                  <a16:creationId xmlns:a16="http://schemas.microsoft.com/office/drawing/2014/main" id="{497CF6DF-9FF9-4D10-B338-0BEFC0AA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3" name="Chỗ dành sẵn cho Nội dung 2">
            <a:extLst>
              <a:ext uri="{FF2B5EF4-FFF2-40B4-BE49-F238E27FC236}">
                <a16:creationId xmlns:a16="http://schemas.microsoft.com/office/drawing/2014/main" id="{04699CE8-0007-4C19-B598-783EDA73CA8D}"/>
              </a:ext>
            </a:extLst>
          </p:cNvPr>
          <p:cNvSpPr>
            <a:spLocks noGrp="1"/>
          </p:cNvSpPr>
          <p:nvPr>
            <p:ph idx="1"/>
          </p:nvPr>
        </p:nvSpPr>
        <p:spPr>
          <a:xfrm>
            <a:off x="5317724" y="639191"/>
            <a:ext cx="6951216" cy="4607835"/>
          </a:xfrm>
        </p:spPr>
        <p:txBody>
          <a:bodyPr anchor="ctr">
            <a:noAutofit/>
          </a:bodyPr>
          <a:lstStyle/>
          <a:p>
            <a:pPr>
              <a:spcAft>
                <a:spcPts val="800"/>
              </a:spcAft>
            </a:pPr>
            <a:r>
              <a:rPr lang="en-US" sz="2500" dirty="0">
                <a:latin typeface="Tahoma" panose="020B0604030504040204" pitchFamily="34" charset="0"/>
                <a:ea typeface="Tahoma" panose="020B0604030504040204" pitchFamily="34" charset="0"/>
                <a:cs typeface="Tahoma" panose="020B0604030504040204" pitchFamily="34" charset="0"/>
              </a:rPr>
              <a:t>-    </a:t>
            </a:r>
            <a:r>
              <a:rPr lang="vi-VN" sz="2500" b="1" i="1" dirty="0">
                <a:latin typeface="Tahoma" panose="020B0604030504040204" pitchFamily="34" charset="0"/>
                <a:ea typeface="Tahoma" panose="020B0604030504040204" pitchFamily="34" charset="0"/>
                <a:cs typeface="Tahoma" panose="020B0604030504040204" pitchFamily="34" charset="0"/>
              </a:rPr>
              <a:t>White box: </a:t>
            </a:r>
            <a:r>
              <a:rPr lang="vi-VN" sz="2500" dirty="0">
                <a:latin typeface="Tahoma" panose="020B0604030504040204" pitchFamily="34" charset="0"/>
                <a:ea typeface="Tahoma" panose="020B0604030504040204" pitchFamily="34" charset="0"/>
                <a:cs typeface="Tahoma" panose="020B0604030504040204" pitchFamily="34" charset="0"/>
              </a:rPr>
              <a:t>người kiểm thử biết được mã nguồn, thuật toán để kiểm thử (các </a:t>
            </a:r>
            <a:r>
              <a:rPr lang="en-US" sz="2500" dirty="0" err="1">
                <a:latin typeface="Tahoma" panose="020B0604030504040204" pitchFamily="34" charset="0"/>
                <a:ea typeface="Tahoma" panose="020B0604030504040204" pitchFamily="34" charset="0"/>
                <a:cs typeface="Tahoma" panose="020B0604030504040204" pitchFamily="34" charset="0"/>
              </a:rPr>
              <a:t>trường</a:t>
            </a:r>
            <a:r>
              <a:rPr lang="en-US" sz="2500" dirty="0">
                <a:latin typeface="Tahoma" panose="020B0604030504040204" pitchFamily="34" charset="0"/>
                <a:ea typeface="Tahoma" panose="020B0604030504040204" pitchFamily="34" charset="0"/>
                <a:cs typeface="Tahoma" panose="020B0604030504040204" pitchFamily="34" charset="0"/>
              </a:rPr>
              <a:t> </a:t>
            </a:r>
            <a:r>
              <a:rPr lang="en-US" sz="2500" dirty="0" err="1">
                <a:latin typeface="Tahoma" panose="020B0604030504040204" pitchFamily="34" charset="0"/>
                <a:ea typeface="Tahoma" panose="020B0604030504040204" pitchFamily="34" charset="0"/>
                <a:cs typeface="Tahoma" panose="020B0604030504040204" pitchFamily="34" charset="0"/>
              </a:rPr>
              <a:t>hợp</a:t>
            </a:r>
            <a:r>
              <a:rPr lang="vi-VN" sz="2500" dirty="0">
                <a:latin typeface="Tahoma" panose="020B0604030504040204" pitchFamily="34" charset="0"/>
                <a:ea typeface="Tahoma" panose="020B0604030504040204" pitchFamily="34" charset="0"/>
                <a:cs typeface="Tahoma" panose="020B0604030504040204" pitchFamily="34" charset="0"/>
              </a:rPr>
              <a:t> có thể bị xót do cài đặt)</a:t>
            </a:r>
          </a:p>
          <a:p>
            <a:pPr>
              <a:spcAft>
                <a:spcPts val="800"/>
              </a:spcAft>
            </a:pPr>
            <a:r>
              <a:rPr lang="en-US" sz="2500" dirty="0">
                <a:latin typeface="Tahoma" panose="020B0604030504040204" pitchFamily="34" charset="0"/>
                <a:ea typeface="Tahoma" panose="020B0604030504040204" pitchFamily="34" charset="0"/>
                <a:cs typeface="Tahoma" panose="020B0604030504040204" pitchFamily="34" charset="0"/>
              </a:rPr>
              <a:t>-    </a:t>
            </a:r>
            <a:r>
              <a:rPr lang="vi-VN" sz="2500" b="1" i="1" dirty="0">
                <a:latin typeface="Tahoma" panose="020B0604030504040204" pitchFamily="34" charset="0"/>
                <a:ea typeface="Tahoma" panose="020B0604030504040204" pitchFamily="34" charset="0"/>
                <a:cs typeface="Tahoma" panose="020B0604030504040204" pitchFamily="34" charset="0"/>
              </a:rPr>
              <a:t>Black box: </a:t>
            </a:r>
            <a:r>
              <a:rPr lang="vi-VN" sz="2500" dirty="0">
                <a:latin typeface="Tahoma" panose="020B0604030504040204" pitchFamily="34" charset="0"/>
                <a:ea typeface="Tahoma" panose="020B0604030504040204" pitchFamily="34" charset="0"/>
                <a:cs typeface="Tahoma" panose="020B0604030504040204" pitchFamily="34" charset="0"/>
              </a:rPr>
              <a:t>Người kiểm tra không biết được bộ dữ liệu (kiểm thử độc lập)</a:t>
            </a:r>
            <a:endParaRPr lang="en-US" sz="2500" dirty="0">
              <a:latin typeface="Tahoma" panose="020B0604030504040204" pitchFamily="34" charset="0"/>
              <a:ea typeface="Tahoma" panose="020B0604030504040204" pitchFamily="34" charset="0"/>
              <a:cs typeface="Tahoma" panose="020B0604030504040204" pitchFamily="34" charset="0"/>
            </a:endParaRPr>
          </a:p>
        </p:txBody>
      </p:sp>
      <p:sp>
        <p:nvSpPr>
          <p:cNvPr id="4" name="Chỗ dành sẵn cho Số hiệu Bản chiếu 3">
            <a:extLst>
              <a:ext uri="{FF2B5EF4-FFF2-40B4-BE49-F238E27FC236}">
                <a16:creationId xmlns:a16="http://schemas.microsoft.com/office/drawing/2014/main" id="{CC8EAF61-00B0-402E-9522-D07F5E56442A}"/>
              </a:ext>
            </a:extLst>
          </p:cNvPr>
          <p:cNvSpPr>
            <a:spLocks noGrp="1"/>
          </p:cNvSpPr>
          <p:nvPr>
            <p:ph type="sldNum" sz="quarter" idx="12"/>
          </p:nvPr>
        </p:nvSpPr>
        <p:spPr/>
        <p:txBody>
          <a:bodyPr/>
          <a:lstStyle/>
          <a:p>
            <a:pPr algn="l"/>
            <a:fld id="{FAEF9944-A4F6-4C59-AEBD-678D6480B8EA}" type="slidenum">
              <a:rPr lang="en-US" smtClean="0"/>
              <a:pPr algn="l"/>
              <a:t>5</a:t>
            </a:fld>
            <a:endParaRPr lang="en-US"/>
          </a:p>
        </p:txBody>
      </p:sp>
    </p:spTree>
    <p:extLst>
      <p:ext uri="{BB962C8B-B14F-4D97-AF65-F5344CB8AC3E}">
        <p14:creationId xmlns:p14="http://schemas.microsoft.com/office/powerpoint/2010/main" val="428547900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êu đề 1">
            <a:extLst>
              <a:ext uri="{FF2B5EF4-FFF2-40B4-BE49-F238E27FC236}">
                <a16:creationId xmlns:a16="http://schemas.microsoft.com/office/drawing/2014/main" id="{EFB98C5B-FFAD-4887-B546-99625E9F917F}"/>
              </a:ext>
            </a:extLst>
          </p:cNvPr>
          <p:cNvSpPr>
            <a:spLocks noGrp="1"/>
          </p:cNvSpPr>
          <p:nvPr>
            <p:ph type="title"/>
          </p:nvPr>
        </p:nvSpPr>
        <p:spPr>
          <a:xfrm>
            <a:off x="307794" y="1105232"/>
            <a:ext cx="3894091" cy="4277802"/>
          </a:xfrm>
        </p:spPr>
        <p:txBody>
          <a:bodyPr anchor="ctr">
            <a:normAutofit/>
          </a:bodyPr>
          <a:lstStyle/>
          <a:p>
            <a:pPr algn="ctr"/>
            <a:r>
              <a:rPr lang="en-US" sz="4000" dirty="0" err="1">
                <a:latin typeface="Tahoma" panose="020B0604030504040204" pitchFamily="34" charset="0"/>
                <a:ea typeface="Tahoma" panose="020B0604030504040204" pitchFamily="34" charset="0"/>
                <a:cs typeface="Tahoma" panose="020B0604030504040204" pitchFamily="34" charset="0"/>
              </a:rPr>
              <a:t>Tại</a:t>
            </a:r>
            <a:r>
              <a:rPr lang="en-US" sz="4000" dirty="0">
                <a:latin typeface="Tahoma" panose="020B0604030504040204" pitchFamily="34" charset="0"/>
                <a:ea typeface="Tahoma" panose="020B0604030504040204" pitchFamily="34" charset="0"/>
                <a:cs typeface="Tahoma" panose="020B0604030504040204" pitchFamily="34" charset="0"/>
              </a:rPr>
              <a:t> </a:t>
            </a:r>
            <a:r>
              <a:rPr lang="en-US" sz="4000" dirty="0" err="1">
                <a:latin typeface="Tahoma" panose="020B0604030504040204" pitchFamily="34" charset="0"/>
                <a:ea typeface="Tahoma" panose="020B0604030504040204" pitchFamily="34" charset="0"/>
                <a:cs typeface="Tahoma" panose="020B0604030504040204" pitchFamily="34" charset="0"/>
              </a:rPr>
              <a:t>sao</a:t>
            </a:r>
            <a:r>
              <a:rPr lang="en-US" sz="4000" dirty="0">
                <a:latin typeface="Tahoma" panose="020B0604030504040204" pitchFamily="34" charset="0"/>
                <a:ea typeface="Tahoma" panose="020B0604030504040204" pitchFamily="34" charset="0"/>
                <a:cs typeface="Tahoma" panose="020B0604030504040204" pitchFamily="34" charset="0"/>
              </a:rPr>
              <a:t> </a:t>
            </a:r>
            <a:r>
              <a:rPr lang="en-US" sz="4000" dirty="0" err="1">
                <a:latin typeface="Tahoma" panose="020B0604030504040204" pitchFamily="34" charset="0"/>
                <a:ea typeface="Tahoma" panose="020B0604030504040204" pitchFamily="34" charset="0"/>
                <a:cs typeface="Tahoma" panose="020B0604030504040204" pitchFamily="34" charset="0"/>
              </a:rPr>
              <a:t>phải</a:t>
            </a:r>
            <a:r>
              <a:rPr lang="en-US" sz="4000" dirty="0">
                <a:latin typeface="Tahoma" panose="020B0604030504040204" pitchFamily="34" charset="0"/>
                <a:ea typeface="Tahoma" panose="020B0604030504040204" pitchFamily="34" charset="0"/>
                <a:cs typeface="Tahoma" panose="020B0604030504040204" pitchFamily="34" charset="0"/>
              </a:rPr>
              <a:t> </a:t>
            </a:r>
            <a:r>
              <a:rPr lang="en-US" sz="4000" dirty="0" err="1">
                <a:latin typeface="Tahoma" panose="020B0604030504040204" pitchFamily="34" charset="0"/>
                <a:ea typeface="Tahoma" panose="020B0604030504040204" pitchFamily="34" charset="0"/>
                <a:cs typeface="Tahoma" panose="020B0604030504040204" pitchFamily="34" charset="0"/>
              </a:rPr>
              <a:t>tạo</a:t>
            </a:r>
            <a:r>
              <a:rPr lang="en-US" sz="4000" dirty="0">
                <a:latin typeface="Tahoma" panose="020B0604030504040204" pitchFamily="34" charset="0"/>
                <a:ea typeface="Tahoma" panose="020B0604030504040204" pitchFamily="34" charset="0"/>
                <a:cs typeface="Tahoma" panose="020B0604030504040204" pitchFamily="34" charset="0"/>
              </a:rPr>
              <a:t> testcase?</a:t>
            </a:r>
          </a:p>
        </p:txBody>
      </p:sp>
      <p:grpSp>
        <p:nvGrpSpPr>
          <p:cNvPr id="10" name="Group 9">
            <a:extLst>
              <a:ext uri="{FF2B5EF4-FFF2-40B4-BE49-F238E27FC236}">
                <a16:creationId xmlns:a16="http://schemas.microsoft.com/office/drawing/2014/main" id="{D4D684F8-91BF-481C-A965-722756A383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308533" y="0"/>
            <a:ext cx="7883467" cy="6858000"/>
            <a:chOff x="0" y="0"/>
            <a:chExt cx="7883467" cy="6858000"/>
          </a:xfrm>
        </p:grpSpPr>
        <p:sp>
          <p:nvSpPr>
            <p:cNvPr id="11" name="Freeform: Shape 10">
              <a:extLst>
                <a:ext uri="{FF2B5EF4-FFF2-40B4-BE49-F238E27FC236}">
                  <a16:creationId xmlns:a16="http://schemas.microsoft.com/office/drawing/2014/main" id="{05DF7B3C-29EF-4ADC-BFDC-C3A038AC43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20289037-6999-491E-AA63-CC1C3CBBF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35374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497CF6DF-9FF9-4D10-B338-0BEFC0AA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3" name="Chỗ dành sẵn cho Nội dung 2">
            <a:extLst>
              <a:ext uri="{FF2B5EF4-FFF2-40B4-BE49-F238E27FC236}">
                <a16:creationId xmlns:a16="http://schemas.microsoft.com/office/drawing/2014/main" id="{68F07783-C13E-45B9-AF73-0C61B2AFBAE6}"/>
              </a:ext>
            </a:extLst>
          </p:cNvPr>
          <p:cNvSpPr>
            <a:spLocks noGrp="1"/>
          </p:cNvSpPr>
          <p:nvPr>
            <p:ph idx="1"/>
          </p:nvPr>
        </p:nvSpPr>
        <p:spPr>
          <a:xfrm>
            <a:off x="6049670" y="908999"/>
            <a:ext cx="5573863" cy="5455599"/>
          </a:xfrm>
        </p:spPr>
        <p:txBody>
          <a:bodyPr anchor="ctr">
            <a:noAutofit/>
          </a:bodyPr>
          <a:lstStyle/>
          <a:p>
            <a:pPr>
              <a:spcAft>
                <a:spcPts val="800"/>
              </a:spcAft>
            </a:pP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Để</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chương</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trình</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phần</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mềm</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thực</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hiện</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đúng</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các</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yêu</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cầu</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thủ</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tục</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được</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đưa</a:t>
            </a:r>
            <a:r>
              <a:rPr lang="en-US" sz="2400" dirty="0">
                <a:effectLst/>
                <a:latin typeface="Tahoma" panose="020B0604030504040204" pitchFamily="34" charset="0"/>
                <a:ea typeface="Tahoma" panose="020B0604030504040204" pitchFamily="34" charset="0"/>
                <a:cs typeface="Tahoma" panose="020B0604030504040204" pitchFamily="34" charset="0"/>
              </a:rPr>
              <a:t> ra.</a:t>
            </a:r>
          </a:p>
          <a:p>
            <a:pPr>
              <a:spcAft>
                <a:spcPts val="800"/>
              </a:spcAft>
            </a:pP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Kiểm</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tra</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lỗi</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độ</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chính</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xác</a:t>
            </a:r>
            <a:endParaRPr lang="en-US" sz="2400" dirty="0">
              <a:effectLst/>
              <a:latin typeface="Tahoma" panose="020B0604030504040204" pitchFamily="34" charset="0"/>
              <a:ea typeface="Tahoma" panose="020B0604030504040204" pitchFamily="34" charset="0"/>
              <a:cs typeface="Tahoma" panose="020B0604030504040204" pitchFamily="34" charset="0"/>
            </a:endParaRPr>
          </a:p>
          <a:p>
            <a:pPr>
              <a:spcAft>
                <a:spcPts val="800"/>
              </a:spcAft>
            </a:pP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Tối</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ưu</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chương</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trình</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phần</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mềm</a:t>
            </a:r>
            <a:r>
              <a:rPr lang="en-US" sz="2400" dirty="0">
                <a:effectLst/>
                <a:latin typeface="Tahoma" panose="020B0604030504040204" pitchFamily="34" charset="0"/>
                <a:ea typeface="Tahoma" panose="020B0604030504040204" pitchFamily="34" charset="0"/>
                <a:cs typeface="Tahoma" panose="020B0604030504040204" pitchFamily="34" charset="0"/>
              </a:rPr>
              <a:t>,…</a:t>
            </a:r>
          </a:p>
          <a:p>
            <a:pPr>
              <a:spcAft>
                <a:spcPts val="800"/>
              </a:spcAft>
            </a:pP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Tạo</a:t>
            </a:r>
            <a:r>
              <a:rPr lang="en-US" sz="2400" dirty="0">
                <a:effectLst/>
                <a:latin typeface="Tahoma" panose="020B0604030504040204" pitchFamily="34" charset="0"/>
                <a:ea typeface="Tahoma" panose="020B0604030504040204" pitchFamily="34" charset="0"/>
                <a:cs typeface="Tahoma" panose="020B0604030504040204" pitchFamily="34" charset="0"/>
              </a:rPr>
              <a:t> ra </a:t>
            </a:r>
            <a:r>
              <a:rPr lang="en-US" sz="2400" dirty="0" err="1">
                <a:effectLst/>
                <a:latin typeface="Tahoma" panose="020B0604030504040204" pitchFamily="34" charset="0"/>
                <a:ea typeface="Tahoma" panose="020B0604030504040204" pitchFamily="34" charset="0"/>
                <a:cs typeface="Tahoma" panose="020B0604030504040204" pitchFamily="34" charset="0"/>
              </a:rPr>
              <a:t>một</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sản</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phẩm</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hoàn</a:t>
            </a:r>
            <a:r>
              <a:rPr lang="en-US" sz="2400" dirty="0">
                <a:effectLst/>
                <a:latin typeface="Tahoma" panose="020B0604030504040204" pitchFamily="34" charset="0"/>
                <a:ea typeface="Tahoma" panose="020B0604030504040204" pitchFamily="34" charset="0"/>
                <a:cs typeface="Tahoma" panose="020B0604030504040204" pitchFamily="34" charset="0"/>
              </a:rPr>
              <a:t> </a:t>
            </a:r>
            <a:r>
              <a:rPr lang="en-US" sz="2400" dirty="0" err="1">
                <a:effectLst/>
                <a:latin typeface="Tahoma" panose="020B0604030504040204" pitchFamily="34" charset="0"/>
                <a:ea typeface="Tahoma" panose="020B0604030504040204" pitchFamily="34" charset="0"/>
                <a:cs typeface="Tahoma" panose="020B0604030504040204" pitchFamily="34" charset="0"/>
              </a:rPr>
              <a:t>thiện</a:t>
            </a:r>
            <a:endParaRPr lang="en-US" sz="2400" dirty="0">
              <a:effectLst/>
              <a:latin typeface="Tahoma" panose="020B0604030504040204" pitchFamily="34" charset="0"/>
              <a:ea typeface="Tahoma" panose="020B0604030504040204" pitchFamily="34" charset="0"/>
              <a:cs typeface="Tahoma" panose="020B0604030504040204" pitchFamily="34" charset="0"/>
            </a:endParaRPr>
          </a:p>
          <a:p>
            <a:pPr>
              <a:spcAft>
                <a:spcPts val="800"/>
              </a:spcAft>
            </a:pP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Biết</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được</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hiệu</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năng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chương</a:t>
            </a:r>
            <a:r>
              <a:rPr lang="en-US" sz="2400" dirty="0">
                <a:latin typeface="Tahoma" panose="020B0604030504040204" pitchFamily="34" charset="0"/>
                <a:ea typeface="Tahoma" panose="020B0604030504040204" pitchFamily="34" charset="0"/>
                <a:cs typeface="Tahoma" panose="020B0604030504040204" pitchFamily="34" charset="0"/>
              </a:rPr>
              <a:t> </a:t>
            </a:r>
            <a:r>
              <a:rPr lang="en-US" sz="2400" dirty="0" err="1">
                <a:latin typeface="Tahoma" panose="020B0604030504040204" pitchFamily="34" charset="0"/>
                <a:ea typeface="Tahoma" panose="020B0604030504040204" pitchFamily="34" charset="0"/>
                <a:cs typeface="Tahoma" panose="020B0604030504040204" pitchFamily="34" charset="0"/>
              </a:rPr>
              <a:t>trình</a:t>
            </a:r>
            <a:endParaRPr lang="en-US" sz="2400" dirty="0">
              <a:effectLst/>
              <a:latin typeface="Tahoma" panose="020B0604030504040204" pitchFamily="34" charset="0"/>
              <a:ea typeface="Tahoma" panose="020B0604030504040204" pitchFamily="34" charset="0"/>
              <a:cs typeface="Tahoma" panose="020B0604030504040204" pitchFamily="34" charset="0"/>
            </a:endParaRPr>
          </a:p>
          <a:p>
            <a:endParaRPr lang="en-US" sz="2500" dirty="0"/>
          </a:p>
        </p:txBody>
      </p:sp>
      <p:sp>
        <p:nvSpPr>
          <p:cNvPr id="4" name="Chỗ dành sẵn cho Số hiệu Bản chiếu 3">
            <a:extLst>
              <a:ext uri="{FF2B5EF4-FFF2-40B4-BE49-F238E27FC236}">
                <a16:creationId xmlns:a16="http://schemas.microsoft.com/office/drawing/2014/main" id="{37002DF3-DC66-453D-AD7F-47FEA818F68B}"/>
              </a:ext>
            </a:extLst>
          </p:cNvPr>
          <p:cNvSpPr>
            <a:spLocks noGrp="1"/>
          </p:cNvSpPr>
          <p:nvPr>
            <p:ph type="sldNum" sz="quarter" idx="12"/>
          </p:nvPr>
        </p:nvSpPr>
        <p:spPr/>
        <p:txBody>
          <a:bodyPr/>
          <a:lstStyle/>
          <a:p>
            <a:pPr algn="l"/>
            <a:fld id="{FAEF9944-A4F6-4C59-AEBD-678D6480B8EA}" type="slidenum">
              <a:rPr lang="en-US" smtClean="0"/>
              <a:pPr algn="l"/>
              <a:t>6</a:t>
            </a:fld>
            <a:endParaRPr lang="en-US"/>
          </a:p>
        </p:txBody>
      </p:sp>
    </p:spTree>
    <p:extLst>
      <p:ext uri="{BB962C8B-B14F-4D97-AF65-F5344CB8AC3E}">
        <p14:creationId xmlns:p14="http://schemas.microsoft.com/office/powerpoint/2010/main" val="262761634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65" name="Rectangle 56">
            <a:extLst>
              <a:ext uri="{FF2B5EF4-FFF2-40B4-BE49-F238E27FC236}">
                <a16:creationId xmlns:a16="http://schemas.microsoft.com/office/drawing/2014/main" id="{593B4D24-F4A8-4141-A20A-E0575D1996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6" name="Freeform: Shape 58">
            <a:extLst>
              <a:ext uri="{FF2B5EF4-FFF2-40B4-BE49-F238E27FC236}">
                <a16:creationId xmlns:a16="http://schemas.microsoft.com/office/drawing/2014/main" id="{55A741C2-AB82-4BF5-9324-5D0B56A3D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167675" y="-3167677"/>
            <a:ext cx="5856341" cy="12191695"/>
          </a:xfrm>
          <a:custGeom>
            <a:avLst/>
            <a:gdLst>
              <a:gd name="connsiteX0" fmla="*/ 0 w 5856341"/>
              <a:gd name="connsiteY0" fmla="*/ 12191695 h 12191695"/>
              <a:gd name="connsiteX1" fmla="*/ 0 w 5856341"/>
              <a:gd name="connsiteY1" fmla="*/ 0 h 12191695"/>
              <a:gd name="connsiteX2" fmla="*/ 243849 w 5856341"/>
              <a:gd name="connsiteY2" fmla="*/ 0 h 12191695"/>
              <a:gd name="connsiteX3" fmla="*/ 505121 w 5856341"/>
              <a:gd name="connsiteY3" fmla="*/ 0 h 12191695"/>
              <a:gd name="connsiteX4" fmla="*/ 723207 w 5856341"/>
              <a:gd name="connsiteY4" fmla="*/ 0 h 12191695"/>
              <a:gd name="connsiteX5" fmla="*/ 755828 w 5856341"/>
              <a:gd name="connsiteY5" fmla="*/ 0 h 12191695"/>
              <a:gd name="connsiteX6" fmla="*/ 1411868 w 5856341"/>
              <a:gd name="connsiteY6" fmla="*/ 0 h 12191695"/>
              <a:gd name="connsiteX7" fmla="*/ 1421034 w 5856341"/>
              <a:gd name="connsiteY7" fmla="*/ 0 h 12191695"/>
              <a:gd name="connsiteX8" fmla="*/ 1515206 w 5856341"/>
              <a:gd name="connsiteY8" fmla="*/ 0 h 12191695"/>
              <a:gd name="connsiteX9" fmla="*/ 2636151 w 5856341"/>
              <a:gd name="connsiteY9" fmla="*/ 0 h 12191695"/>
              <a:gd name="connsiteX10" fmla="*/ 4637890 w 5856341"/>
              <a:gd name="connsiteY10" fmla="*/ 0 h 12191695"/>
              <a:gd name="connsiteX11" fmla="*/ 4654499 w 5856341"/>
              <a:gd name="connsiteY11" fmla="*/ 26661 h 12191695"/>
              <a:gd name="connsiteX12" fmla="*/ 5856341 w 5856341"/>
              <a:gd name="connsiteY12" fmla="*/ 6438338 h 12191695"/>
              <a:gd name="connsiteX13" fmla="*/ 4449211 w 5856341"/>
              <a:gd name="connsiteY13" fmla="*/ 11332719 h 12191695"/>
              <a:gd name="connsiteX14" fmla="*/ 4061349 w 5856341"/>
              <a:gd name="connsiteY14" fmla="*/ 12054097 h 12191695"/>
              <a:gd name="connsiteX15" fmla="*/ 3977450 w 5856341"/>
              <a:gd name="connsiteY15" fmla="*/ 12191695 h 12191695"/>
              <a:gd name="connsiteX16" fmla="*/ 2636151 w 5856341"/>
              <a:gd name="connsiteY16" fmla="*/ 12191695 h 12191695"/>
              <a:gd name="connsiteX17" fmla="*/ 1421034 w 5856341"/>
              <a:gd name="connsiteY17" fmla="*/ 12191695 h 12191695"/>
              <a:gd name="connsiteX18" fmla="*/ 1411868 w 5856341"/>
              <a:gd name="connsiteY18" fmla="*/ 12191695 h 12191695"/>
              <a:gd name="connsiteX19" fmla="*/ 1283685 w 5856341"/>
              <a:gd name="connsiteY19" fmla="*/ 12191695 h 12191695"/>
              <a:gd name="connsiteX20" fmla="*/ 755828 w 5856341"/>
              <a:gd name="connsiteY20" fmla="*/ 12191695 h 12191695"/>
              <a:gd name="connsiteX21" fmla="*/ 723207 w 5856341"/>
              <a:gd name="connsiteY21" fmla="*/ 12191695 h 12191695"/>
              <a:gd name="connsiteX22" fmla="*/ 505121 w 5856341"/>
              <a:gd name="connsiteY22" fmla="*/ 12191695 h 12191695"/>
              <a:gd name="connsiteX23" fmla="*/ 243849 w 5856341"/>
              <a:gd name="connsiteY23" fmla="*/ 12191695 h 1219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56341" h="12191695">
                <a:moveTo>
                  <a:pt x="0" y="12191695"/>
                </a:moveTo>
                <a:lnTo>
                  <a:pt x="0" y="0"/>
                </a:lnTo>
                <a:lnTo>
                  <a:pt x="243849" y="0"/>
                </a:lnTo>
                <a:lnTo>
                  <a:pt x="505121" y="0"/>
                </a:lnTo>
                <a:lnTo>
                  <a:pt x="723207" y="0"/>
                </a:lnTo>
                <a:lnTo>
                  <a:pt x="755828" y="0"/>
                </a:lnTo>
                <a:lnTo>
                  <a:pt x="1411868" y="0"/>
                </a:lnTo>
                <a:lnTo>
                  <a:pt x="1421034" y="0"/>
                </a:lnTo>
                <a:lnTo>
                  <a:pt x="1515206" y="0"/>
                </a:lnTo>
                <a:lnTo>
                  <a:pt x="2636151" y="0"/>
                </a:lnTo>
                <a:lnTo>
                  <a:pt x="4637890" y="0"/>
                </a:lnTo>
                <a:lnTo>
                  <a:pt x="4654499" y="26661"/>
                </a:lnTo>
                <a:cubicBezTo>
                  <a:pt x="5425621" y="1341551"/>
                  <a:pt x="5856341" y="3721137"/>
                  <a:pt x="5856341" y="6438338"/>
                </a:cubicBezTo>
                <a:cubicBezTo>
                  <a:pt x="5856341" y="8833790"/>
                  <a:pt x="5159120" y="9960353"/>
                  <a:pt x="4449211" y="11332719"/>
                </a:cubicBezTo>
                <a:cubicBezTo>
                  <a:pt x="4319934" y="11582638"/>
                  <a:pt x="4191839" y="11827452"/>
                  <a:pt x="4061349" y="12054097"/>
                </a:cubicBezTo>
                <a:lnTo>
                  <a:pt x="3977450" y="12191695"/>
                </a:lnTo>
                <a:lnTo>
                  <a:pt x="2636151" y="12191695"/>
                </a:lnTo>
                <a:lnTo>
                  <a:pt x="1421034" y="12191695"/>
                </a:lnTo>
                <a:lnTo>
                  <a:pt x="1411868" y="12191695"/>
                </a:lnTo>
                <a:lnTo>
                  <a:pt x="1283685" y="12191695"/>
                </a:lnTo>
                <a:lnTo>
                  <a:pt x="755828" y="12191695"/>
                </a:lnTo>
                <a:lnTo>
                  <a:pt x="723207" y="12191695"/>
                </a:lnTo>
                <a:lnTo>
                  <a:pt x="505121" y="12191695"/>
                </a:lnTo>
                <a:lnTo>
                  <a:pt x="243849" y="12191695"/>
                </a:ln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êu đề 1">
            <a:extLst>
              <a:ext uri="{FF2B5EF4-FFF2-40B4-BE49-F238E27FC236}">
                <a16:creationId xmlns:a16="http://schemas.microsoft.com/office/drawing/2014/main" id="{05825483-4F68-42D7-B8EC-B670B1A3658A}"/>
              </a:ext>
            </a:extLst>
          </p:cNvPr>
          <p:cNvSpPr>
            <a:spLocks noGrp="1"/>
          </p:cNvSpPr>
          <p:nvPr>
            <p:ph type="title"/>
          </p:nvPr>
        </p:nvSpPr>
        <p:spPr>
          <a:xfrm>
            <a:off x="1920875" y="442913"/>
            <a:ext cx="8391967" cy="1344612"/>
          </a:xfrm>
        </p:spPr>
        <p:txBody>
          <a:bodyPr vert="horz" lIns="109728" tIns="109728" rIns="109728" bIns="91440" rtlCol="0" anchor="b">
            <a:normAutofit/>
          </a:bodyPr>
          <a:lstStyle/>
          <a:p>
            <a:pPr algn="ctr">
              <a:lnSpc>
                <a:spcPct val="120000"/>
              </a:lnSpc>
            </a:pPr>
            <a:r>
              <a:rPr lang="en-US" sz="3000" dirty="0" err="1">
                <a:latin typeface="Tahoma" panose="020B0604030504040204" pitchFamily="34" charset="0"/>
                <a:ea typeface="Tahoma" panose="020B0604030504040204" pitchFamily="34" charset="0"/>
                <a:cs typeface="Tahoma" panose="020B0604030504040204" pitchFamily="34" charset="0"/>
              </a:rPr>
              <a:t>Một</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chương</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trình</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hiệu</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quả</a:t>
            </a:r>
            <a:r>
              <a:rPr lang="en-US" sz="3000" dirty="0">
                <a:latin typeface="Tahoma" panose="020B0604030504040204" pitchFamily="34" charset="0"/>
                <a:ea typeface="Tahoma" panose="020B0604030504040204" pitchFamily="34" charset="0"/>
                <a:cs typeface="Tahoma" panose="020B0604030504040204" pitchFamily="34" charset="0"/>
              </a:rPr>
              <a:t> </a:t>
            </a:r>
            <a:r>
              <a:rPr lang="en-US" sz="3000" dirty="0" err="1">
                <a:latin typeface="Tahoma" panose="020B0604030504040204" pitchFamily="34" charset="0"/>
                <a:ea typeface="Tahoma" panose="020B0604030504040204" pitchFamily="34" charset="0"/>
                <a:cs typeface="Tahoma" panose="020B0604030504040204" pitchFamily="34" charset="0"/>
              </a:rPr>
              <a:t>cần</a:t>
            </a:r>
            <a:r>
              <a:rPr lang="en-US" sz="3000" dirty="0">
                <a:latin typeface="Tahoma" panose="020B0604030504040204" pitchFamily="34" charset="0"/>
                <a:ea typeface="Tahoma" panose="020B0604030504040204" pitchFamily="34" charset="0"/>
                <a:cs typeface="Tahoma" panose="020B0604030504040204" pitchFamily="34" charset="0"/>
              </a:rPr>
              <a:t>:</a:t>
            </a:r>
            <a:br>
              <a:rPr lang="en-US" sz="3000" dirty="0">
                <a:latin typeface="Tahoma" panose="020B0604030504040204" pitchFamily="34" charset="0"/>
                <a:ea typeface="Tahoma" panose="020B0604030504040204" pitchFamily="34" charset="0"/>
                <a:cs typeface="Tahoma" panose="020B0604030504040204" pitchFamily="34" charset="0"/>
              </a:rPr>
            </a:br>
            <a:endParaRPr lang="en-US" sz="3000" dirty="0">
              <a:latin typeface="Tahoma" panose="020B0604030504040204" pitchFamily="34" charset="0"/>
              <a:ea typeface="Tahoma" panose="020B0604030504040204" pitchFamily="34" charset="0"/>
              <a:cs typeface="Tahoma" panose="020B0604030504040204" pitchFamily="34" charset="0"/>
            </a:endParaRPr>
          </a:p>
        </p:txBody>
      </p:sp>
      <p:sp>
        <p:nvSpPr>
          <p:cNvPr id="67" name="Freeform: Shape 60">
            <a:extLst>
              <a:ext uri="{FF2B5EF4-FFF2-40B4-BE49-F238E27FC236}">
                <a16:creationId xmlns:a16="http://schemas.microsoft.com/office/drawing/2014/main" id="{DCD46807-BF17-4E5D-90A8-A062604C00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6277" y="-874927"/>
            <a:ext cx="1899138" cy="12191695"/>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8" name="Freeform: Shape 62">
            <a:extLst>
              <a:ext uri="{FF2B5EF4-FFF2-40B4-BE49-F238E27FC236}">
                <a16:creationId xmlns:a16="http://schemas.microsoft.com/office/drawing/2014/main" id="{823926DB-76C8-474A-B5FB-F43C59E33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143758" y="-1037574"/>
            <a:ext cx="1904176" cy="12191695"/>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aphicFrame>
        <p:nvGraphicFramePr>
          <p:cNvPr id="32" name="Chỗ dành sẵn cho Nội dung 2">
            <a:extLst>
              <a:ext uri="{FF2B5EF4-FFF2-40B4-BE49-F238E27FC236}">
                <a16:creationId xmlns:a16="http://schemas.microsoft.com/office/drawing/2014/main" id="{0B466BAC-4F07-4E6C-A98E-E090F3DA4293}"/>
              </a:ext>
            </a:extLst>
          </p:cNvPr>
          <p:cNvGraphicFramePr>
            <a:graphicFrameLocks noGrp="1"/>
          </p:cNvGraphicFramePr>
          <p:nvPr>
            <p:ph idx="1"/>
            <p:extLst>
              <p:ext uri="{D42A27DB-BD31-4B8C-83A1-F6EECF244321}">
                <p14:modId xmlns:p14="http://schemas.microsoft.com/office/powerpoint/2010/main" val="2978785708"/>
              </p:ext>
            </p:extLst>
          </p:nvPr>
        </p:nvGraphicFramePr>
        <p:xfrm>
          <a:off x="1920875" y="1035532"/>
          <a:ext cx="8391967" cy="28465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4" name="Hộp Văn bản 43">
            <a:extLst>
              <a:ext uri="{FF2B5EF4-FFF2-40B4-BE49-F238E27FC236}">
                <a16:creationId xmlns:a16="http://schemas.microsoft.com/office/drawing/2014/main" id="{BCC6EBD1-1A27-48C1-966D-E996CE99171C}"/>
              </a:ext>
            </a:extLst>
          </p:cNvPr>
          <p:cNvSpPr txBox="1"/>
          <p:nvPr/>
        </p:nvSpPr>
        <p:spPr>
          <a:xfrm>
            <a:off x="1" y="4697226"/>
            <a:ext cx="12191692" cy="523220"/>
          </a:xfrm>
          <a:prstGeom prst="rect">
            <a:avLst/>
          </a:prstGeom>
          <a:noFill/>
        </p:spPr>
        <p:txBody>
          <a:bodyPr wrap="square" rtlCol="0">
            <a:spAutoFit/>
          </a:bodyPr>
          <a:lstStyle/>
          <a:p>
            <a:pPr algn="ctr">
              <a:spcAft>
                <a:spcPts val="600"/>
              </a:spcAft>
            </a:pPr>
            <a:r>
              <a:rPr lang="en-US" sz="2800" dirty="0" err="1">
                <a:latin typeface="Tahoma" panose="020B0604030504040204" pitchFamily="34" charset="0"/>
                <a:ea typeface="Tahoma" panose="020B0604030504040204" pitchFamily="34" charset="0"/>
                <a:cs typeface="Tahoma" panose="020B0604030504040204" pitchFamily="34" charset="0"/>
              </a:rPr>
              <a:t>Để</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kiểm</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tra</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tính</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hiệu</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quả</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của</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chương</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trình</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người</a:t>
            </a:r>
            <a:r>
              <a:rPr lang="en-US" sz="2800" dirty="0">
                <a:latin typeface="Tahoma" panose="020B0604030504040204" pitchFamily="34" charset="0"/>
                <a:ea typeface="Tahoma" panose="020B0604030504040204" pitchFamily="34" charset="0"/>
                <a:cs typeface="Tahoma" panose="020B0604030504040204" pitchFamily="34" charset="0"/>
              </a:rPr>
              <a:t> ta </a:t>
            </a:r>
            <a:r>
              <a:rPr lang="en-US" sz="2800" dirty="0" err="1">
                <a:latin typeface="Tahoma" panose="020B0604030504040204" pitchFamily="34" charset="0"/>
                <a:ea typeface="Tahoma" panose="020B0604030504040204" pitchFamily="34" charset="0"/>
                <a:cs typeface="Tahoma" panose="020B0604030504040204" pitchFamily="34" charset="0"/>
              </a:rPr>
              <a:t>sử</a:t>
            </a:r>
            <a:r>
              <a:rPr lang="en-US" sz="2800" dirty="0">
                <a:latin typeface="Tahoma" panose="020B0604030504040204" pitchFamily="34" charset="0"/>
                <a:ea typeface="Tahoma" panose="020B0604030504040204" pitchFamily="34" charset="0"/>
                <a:cs typeface="Tahoma" panose="020B0604030504040204" pitchFamily="34" charset="0"/>
              </a:rPr>
              <a:t> </a:t>
            </a:r>
            <a:r>
              <a:rPr lang="en-US" sz="2800" dirty="0" err="1">
                <a:latin typeface="Tahoma" panose="020B0604030504040204" pitchFamily="34" charset="0"/>
                <a:ea typeface="Tahoma" panose="020B0604030504040204" pitchFamily="34" charset="0"/>
                <a:cs typeface="Tahoma" panose="020B0604030504040204" pitchFamily="34" charset="0"/>
              </a:rPr>
              <a:t>dụng</a:t>
            </a:r>
            <a:r>
              <a:rPr lang="en-US" sz="2800" dirty="0">
                <a:latin typeface="Tahoma" panose="020B0604030504040204" pitchFamily="34" charset="0"/>
                <a:ea typeface="Tahoma" panose="020B0604030504040204" pitchFamily="34" charset="0"/>
                <a:cs typeface="Tahoma" panose="020B0604030504040204" pitchFamily="34" charset="0"/>
              </a:rPr>
              <a:t> testcase</a:t>
            </a:r>
          </a:p>
        </p:txBody>
      </p:sp>
      <p:sp>
        <p:nvSpPr>
          <p:cNvPr id="6" name="Hộp Văn bản 5">
            <a:extLst>
              <a:ext uri="{FF2B5EF4-FFF2-40B4-BE49-F238E27FC236}">
                <a16:creationId xmlns:a16="http://schemas.microsoft.com/office/drawing/2014/main" id="{CACD66D9-50A4-4A9A-B111-CD128CD473E0}"/>
              </a:ext>
            </a:extLst>
          </p:cNvPr>
          <p:cNvSpPr txBox="1"/>
          <p:nvPr/>
        </p:nvSpPr>
        <p:spPr>
          <a:xfrm>
            <a:off x="5838820" y="2200268"/>
            <a:ext cx="558166" cy="630942"/>
          </a:xfrm>
          <a:prstGeom prst="rect">
            <a:avLst/>
          </a:prstGeom>
          <a:noFill/>
        </p:spPr>
        <p:txBody>
          <a:bodyPr wrap="none" rtlCol="0">
            <a:spAutoFit/>
          </a:bodyPr>
          <a:lstStyle/>
          <a:p>
            <a:r>
              <a:rPr lang="en-US" sz="3500" b="1" dirty="0"/>
              <a:t>+</a:t>
            </a:r>
          </a:p>
        </p:txBody>
      </p:sp>
      <p:sp>
        <p:nvSpPr>
          <p:cNvPr id="7" name="Mũi tên: Xuống 6">
            <a:extLst>
              <a:ext uri="{FF2B5EF4-FFF2-40B4-BE49-F238E27FC236}">
                <a16:creationId xmlns:a16="http://schemas.microsoft.com/office/drawing/2014/main" id="{E1BC80DD-F9FF-4521-9442-4AE56A39A3E2}"/>
              </a:ext>
            </a:extLst>
          </p:cNvPr>
          <p:cNvSpPr/>
          <p:nvPr/>
        </p:nvSpPr>
        <p:spPr>
          <a:xfrm flipH="1">
            <a:off x="5813103" y="3571880"/>
            <a:ext cx="558166" cy="842351"/>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hỗ dành sẵn cho Số hiệu Bản chiếu 2">
            <a:extLst>
              <a:ext uri="{FF2B5EF4-FFF2-40B4-BE49-F238E27FC236}">
                <a16:creationId xmlns:a16="http://schemas.microsoft.com/office/drawing/2014/main" id="{6B9994E6-4EBE-4957-9132-647AB7D7F4BC}"/>
              </a:ext>
            </a:extLst>
          </p:cNvPr>
          <p:cNvSpPr>
            <a:spLocks noGrp="1"/>
          </p:cNvSpPr>
          <p:nvPr>
            <p:ph type="sldNum" sz="quarter" idx="12"/>
          </p:nvPr>
        </p:nvSpPr>
        <p:spPr/>
        <p:txBody>
          <a:bodyPr/>
          <a:lstStyle/>
          <a:p>
            <a:pPr algn="l"/>
            <a:fld id="{FAEF9944-A4F6-4C59-AEBD-678D6480B8EA}" type="slidenum">
              <a:rPr lang="en-US" smtClean="0"/>
              <a:pPr algn="l"/>
              <a:t>7</a:t>
            </a:fld>
            <a:endParaRPr lang="en-US"/>
          </a:p>
        </p:txBody>
      </p:sp>
    </p:spTree>
    <p:extLst>
      <p:ext uri="{BB962C8B-B14F-4D97-AF65-F5344CB8AC3E}">
        <p14:creationId xmlns:p14="http://schemas.microsoft.com/office/powerpoint/2010/main" val="18657050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additive="base">
                                        <p:cTn id="13" dur="500" fill="hold"/>
                                        <p:tgtEl>
                                          <p:spTgt spid="32"/>
                                        </p:tgtEl>
                                        <p:attrNameLst>
                                          <p:attrName>ppt_x</p:attrName>
                                        </p:attrNameLst>
                                      </p:cBhvr>
                                      <p:tavLst>
                                        <p:tav tm="0">
                                          <p:val>
                                            <p:strVal val="#ppt_x"/>
                                          </p:val>
                                        </p:tav>
                                        <p:tav tm="100000">
                                          <p:val>
                                            <p:strVal val="#ppt_x"/>
                                          </p:val>
                                        </p:tav>
                                      </p:tavLst>
                                    </p:anim>
                                    <p:anim calcmode="lin" valueType="num">
                                      <p:cBhvr additive="base">
                                        <p:cTn id="14"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arn(inVertical)">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nodeType="clickEffect">
                                  <p:stCondLst>
                                    <p:cond delay="0"/>
                                  </p:stCondLst>
                                  <p:childTnLst>
                                    <p:set>
                                      <p:cBhvr>
                                        <p:cTn id="29" dur="1" fill="hold">
                                          <p:stCondLst>
                                            <p:cond delay="0"/>
                                          </p:stCondLst>
                                        </p:cTn>
                                        <p:tgtEl>
                                          <p:spTgt spid="44">
                                            <p:txEl>
                                              <p:pRg st="0" end="0"/>
                                            </p:txEl>
                                          </p:spTgt>
                                        </p:tgtEl>
                                        <p:attrNameLst>
                                          <p:attrName>style.visibility</p:attrName>
                                        </p:attrNameLst>
                                      </p:cBhvr>
                                      <p:to>
                                        <p:strVal val="visible"/>
                                      </p:to>
                                    </p:set>
                                    <p:animEffect transition="in" filter="barn(inVertical)">
                                      <p:cBhvr>
                                        <p:cTn id="30" dur="500"/>
                                        <p:tgtEl>
                                          <p:spTgt spid="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32" grpId="0">
        <p:bldAsOne/>
      </p:bldGraphic>
      <p:bldP spid="6" grpId="0"/>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êu đề 1">
            <a:extLst>
              <a:ext uri="{FF2B5EF4-FFF2-40B4-BE49-F238E27FC236}">
                <a16:creationId xmlns:a16="http://schemas.microsoft.com/office/drawing/2014/main" id="{91AFEAD9-1DD1-4340-9A95-9BE82EE4AB8E}"/>
              </a:ext>
            </a:extLst>
          </p:cNvPr>
          <p:cNvSpPr>
            <a:spLocks noGrp="1"/>
          </p:cNvSpPr>
          <p:nvPr>
            <p:ph type="title"/>
          </p:nvPr>
        </p:nvSpPr>
        <p:spPr>
          <a:xfrm>
            <a:off x="311119" y="1007578"/>
            <a:ext cx="3772823" cy="4277802"/>
          </a:xfrm>
        </p:spPr>
        <p:txBody>
          <a:bodyPr anchor="ctr">
            <a:normAutofit/>
          </a:bodyPr>
          <a:lstStyle/>
          <a:p>
            <a:pPr algn="ctr"/>
            <a:r>
              <a:rPr lang="en-US" dirty="0" err="1">
                <a:latin typeface="Tahoma" panose="020B0604030504040204" pitchFamily="34" charset="0"/>
                <a:ea typeface="Tahoma" panose="020B0604030504040204" pitchFamily="34" charset="0"/>
                <a:cs typeface="Tahoma" panose="020B0604030504040204" pitchFamily="34" charset="0"/>
              </a:rPr>
              <a:t>Thế</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nào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một</a:t>
            </a:r>
            <a:r>
              <a:rPr lang="en-US" dirty="0">
                <a:latin typeface="Tahoma" panose="020B0604030504040204" pitchFamily="34" charset="0"/>
                <a:ea typeface="Tahoma" panose="020B0604030504040204" pitchFamily="34" charset="0"/>
                <a:cs typeface="Tahoma" panose="020B0604030504040204" pitchFamily="34" charset="0"/>
              </a:rPr>
              <a:t> testcase </a:t>
            </a:r>
            <a:r>
              <a:rPr lang="en-US" dirty="0" err="1">
                <a:latin typeface="Tahoma" panose="020B0604030504040204" pitchFamily="34" charset="0"/>
                <a:ea typeface="Tahoma" panose="020B0604030504040204" pitchFamily="34" charset="0"/>
                <a:cs typeface="Tahoma" panose="020B0604030504040204" pitchFamily="34" charset="0"/>
              </a:rPr>
              <a:t>tốt</a:t>
            </a:r>
            <a:r>
              <a:rPr lang="en-US" dirty="0">
                <a:latin typeface="Tahoma" panose="020B0604030504040204" pitchFamily="34" charset="0"/>
                <a:ea typeface="Tahoma" panose="020B0604030504040204" pitchFamily="34" charset="0"/>
                <a:cs typeface="Tahoma" panose="020B0604030504040204" pitchFamily="34" charset="0"/>
              </a:rPr>
              <a:t>?</a:t>
            </a:r>
          </a:p>
        </p:txBody>
      </p:sp>
      <p:grpSp>
        <p:nvGrpSpPr>
          <p:cNvPr id="10" name="Group 9">
            <a:extLst>
              <a:ext uri="{FF2B5EF4-FFF2-40B4-BE49-F238E27FC236}">
                <a16:creationId xmlns:a16="http://schemas.microsoft.com/office/drawing/2014/main" id="{D4D684F8-91BF-481C-A965-722756A383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308533" y="0"/>
            <a:ext cx="7883467" cy="6858000"/>
            <a:chOff x="0" y="0"/>
            <a:chExt cx="7883467" cy="6858000"/>
          </a:xfrm>
        </p:grpSpPr>
        <p:sp>
          <p:nvSpPr>
            <p:cNvPr id="11" name="Freeform: Shape 10">
              <a:extLst>
                <a:ext uri="{FF2B5EF4-FFF2-40B4-BE49-F238E27FC236}">
                  <a16:creationId xmlns:a16="http://schemas.microsoft.com/office/drawing/2014/main" id="{05DF7B3C-29EF-4ADC-BFDC-C3A038AC43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20289037-6999-491E-AA63-CC1C3CBBF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35374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497CF6DF-9FF9-4D10-B338-0BEFC0AA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3" name="Chỗ dành sẵn cho Nội dung 2">
            <a:extLst>
              <a:ext uri="{FF2B5EF4-FFF2-40B4-BE49-F238E27FC236}">
                <a16:creationId xmlns:a16="http://schemas.microsoft.com/office/drawing/2014/main" id="{E2C7BF7A-C14D-4C46-85FE-8106D64B7C6D}"/>
              </a:ext>
            </a:extLst>
          </p:cNvPr>
          <p:cNvSpPr>
            <a:spLocks noGrp="1"/>
          </p:cNvSpPr>
          <p:nvPr>
            <p:ph idx="1"/>
          </p:nvPr>
        </p:nvSpPr>
        <p:spPr>
          <a:xfrm>
            <a:off x="5980877" y="1382583"/>
            <a:ext cx="6061587" cy="4277802"/>
          </a:xfrm>
        </p:spPr>
        <p:txBody>
          <a:bodyPr anchor="ctr">
            <a:noAutofit/>
          </a:bodyPr>
          <a:lstStyle/>
          <a:p>
            <a:pPr>
              <a:lnSpc>
                <a:spcPct val="130000"/>
              </a:lnSpc>
              <a:spcAft>
                <a:spcPts val="800"/>
              </a:spcAft>
            </a:pP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Dễ</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viết</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Có</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thể</a:t>
            </a:r>
            <a:r>
              <a:rPr lang="en-US" sz="2200" dirty="0">
                <a:effectLst/>
                <a:latin typeface="Tahoma" panose="020B0604030504040204" pitchFamily="34" charset="0"/>
                <a:ea typeface="Tahoma" panose="020B0604030504040204" pitchFamily="34" charset="0"/>
                <a:cs typeface="Tahoma" panose="020B0604030504040204" pitchFamily="34" charset="0"/>
              </a:rPr>
              <a:t> bao </a:t>
            </a:r>
            <a:r>
              <a:rPr lang="en-US" sz="2200" dirty="0" err="1">
                <a:effectLst/>
                <a:latin typeface="Tahoma" panose="020B0604030504040204" pitchFamily="34" charset="0"/>
                <a:ea typeface="Tahoma" panose="020B0604030504040204" pitchFamily="34" charset="0"/>
                <a:cs typeface="Tahoma" panose="020B0604030504040204" pitchFamily="34" charset="0"/>
              </a:rPr>
              <a:t>quát</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nhiều</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trường</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hợp</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kiểm</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thử</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mà</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không</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mất</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nhiều</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công</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sức</a:t>
            </a:r>
            <a:endParaRPr lang="en-US" sz="2200" dirty="0">
              <a:effectLst/>
              <a:latin typeface="Tahoma" panose="020B0604030504040204" pitchFamily="34" charset="0"/>
              <a:ea typeface="Tahoma" panose="020B0604030504040204" pitchFamily="34" charset="0"/>
              <a:cs typeface="Tahoma" panose="020B0604030504040204" pitchFamily="34" charset="0"/>
            </a:endParaRPr>
          </a:p>
          <a:p>
            <a:pPr>
              <a:lnSpc>
                <a:spcPct val="130000"/>
              </a:lnSpc>
              <a:spcAft>
                <a:spcPts val="800"/>
              </a:spcAft>
            </a:pP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Dễ</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đọc</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Mô</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tả</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chính</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xác</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được</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hành</a:t>
            </a:r>
            <a:r>
              <a:rPr lang="en-US" sz="2200" dirty="0">
                <a:effectLst/>
                <a:latin typeface="Tahoma" panose="020B0604030504040204" pitchFamily="34" charset="0"/>
                <a:ea typeface="Tahoma" panose="020B0604030504040204" pitchFamily="34" charset="0"/>
                <a:cs typeface="Tahoma" panose="020B0604030504040204" pitchFamily="34" charset="0"/>
              </a:rPr>
              <a:t> vi, </a:t>
            </a:r>
            <a:r>
              <a:rPr lang="en-US" sz="2200" dirty="0" err="1">
                <a:effectLst/>
                <a:latin typeface="Tahoma" panose="020B0604030504040204" pitchFamily="34" charset="0"/>
                <a:ea typeface="Tahoma" panose="020B0604030504040204" pitchFamily="34" charset="0"/>
                <a:cs typeface="Tahoma" panose="020B0604030504040204" pitchFamily="34" charset="0"/>
              </a:rPr>
              <a:t>chức</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năng</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kiểm</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thử</a:t>
            </a:r>
            <a:endParaRPr lang="en-US" sz="2200" dirty="0">
              <a:effectLst/>
              <a:latin typeface="Tahoma" panose="020B0604030504040204" pitchFamily="34" charset="0"/>
              <a:ea typeface="Tahoma" panose="020B0604030504040204" pitchFamily="34" charset="0"/>
              <a:cs typeface="Tahoma" panose="020B0604030504040204" pitchFamily="34" charset="0"/>
            </a:endParaRPr>
          </a:p>
          <a:p>
            <a:pPr>
              <a:lnSpc>
                <a:spcPct val="130000"/>
              </a:lnSpc>
              <a:spcAft>
                <a:spcPts val="800"/>
              </a:spcAft>
            </a:pP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Đồng</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nhất</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Luôn</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trả</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về</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kết</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quả</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có</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cùng</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tính</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chất</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với</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yêu</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cầu</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đưa</a:t>
            </a:r>
            <a:r>
              <a:rPr lang="en-US" sz="2200" dirty="0">
                <a:effectLst/>
                <a:latin typeface="Tahoma" panose="020B0604030504040204" pitchFamily="34" charset="0"/>
                <a:ea typeface="Tahoma" panose="020B0604030504040204" pitchFamily="34" charset="0"/>
                <a:cs typeface="Tahoma" panose="020B0604030504040204" pitchFamily="34" charset="0"/>
              </a:rPr>
              <a:t> ra</a:t>
            </a:r>
          </a:p>
          <a:p>
            <a:pPr>
              <a:lnSpc>
                <a:spcPct val="130000"/>
              </a:lnSpc>
              <a:spcAft>
                <a:spcPts val="800"/>
              </a:spcAft>
            </a:pPr>
            <a:r>
              <a:rPr lang="en-US" sz="2200" dirty="0">
                <a:effectLst/>
                <a:latin typeface="Tahoma" panose="020B0604030504040204" pitchFamily="34" charset="0"/>
                <a:ea typeface="Tahoma" panose="020B0604030504040204" pitchFamily="34" charset="0"/>
                <a:cs typeface="Tahoma" panose="020B0604030504040204" pitchFamily="34" charset="0"/>
              </a:rPr>
              <a:t>- Khi </a:t>
            </a:r>
            <a:r>
              <a:rPr lang="en-US" sz="2200" dirty="0" err="1">
                <a:effectLst/>
                <a:latin typeface="Tahoma" panose="020B0604030504040204" pitchFamily="34" charset="0"/>
                <a:ea typeface="Tahoma" panose="020B0604030504040204" pitchFamily="34" charset="0"/>
                <a:cs typeface="Tahoma" panose="020B0604030504040204" pitchFamily="34" charset="0"/>
              </a:rPr>
              <a:t>kết</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quả</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kiểm</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thử</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thất</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bại</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có</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thể</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dễ</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dàng</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tìm</a:t>
            </a:r>
            <a:r>
              <a:rPr lang="en-US" sz="2200" dirty="0">
                <a:effectLst/>
                <a:latin typeface="Tahoma" panose="020B0604030504040204" pitchFamily="34" charset="0"/>
                <a:ea typeface="Tahoma" panose="020B0604030504040204" pitchFamily="34" charset="0"/>
                <a:cs typeface="Tahoma" panose="020B0604030504040204" pitchFamily="34" charset="0"/>
              </a:rPr>
              <a:t> ra </a:t>
            </a:r>
            <a:r>
              <a:rPr lang="en-US" sz="2200" dirty="0" err="1">
                <a:effectLst/>
                <a:latin typeface="Tahoma" panose="020B0604030504040204" pitchFamily="34" charset="0"/>
                <a:ea typeface="Tahoma" panose="020B0604030504040204" pitchFamily="34" charset="0"/>
                <a:cs typeface="Tahoma" panose="020B0604030504040204" pitchFamily="34" charset="0"/>
              </a:rPr>
              <a:t>giá</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trị</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mong</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đợi</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và</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nhanh</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chóng</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xác</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định</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được</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vấn</a:t>
            </a:r>
            <a:r>
              <a:rPr lang="en-US" sz="2200" dirty="0">
                <a:effectLst/>
                <a:latin typeface="Tahoma" panose="020B0604030504040204" pitchFamily="34" charset="0"/>
                <a:ea typeface="Tahoma" panose="020B0604030504040204" pitchFamily="34" charset="0"/>
                <a:cs typeface="Tahoma" panose="020B0604030504040204" pitchFamily="34" charset="0"/>
              </a:rPr>
              <a:t> </a:t>
            </a:r>
            <a:r>
              <a:rPr lang="en-US" sz="2200" dirty="0" err="1">
                <a:effectLst/>
                <a:latin typeface="Tahoma" panose="020B0604030504040204" pitchFamily="34" charset="0"/>
                <a:ea typeface="Tahoma" panose="020B0604030504040204" pitchFamily="34" charset="0"/>
                <a:cs typeface="Tahoma" panose="020B0604030504040204" pitchFamily="34" charset="0"/>
              </a:rPr>
              <a:t>đề</a:t>
            </a:r>
            <a:endParaRPr lang="en-US" sz="2200" dirty="0">
              <a:effectLst/>
              <a:latin typeface="Tahoma" panose="020B0604030504040204" pitchFamily="34" charset="0"/>
              <a:ea typeface="Tahoma" panose="020B0604030504040204" pitchFamily="34" charset="0"/>
              <a:cs typeface="Tahoma" panose="020B0604030504040204" pitchFamily="34" charset="0"/>
            </a:endParaRPr>
          </a:p>
          <a:p>
            <a:pPr>
              <a:lnSpc>
                <a:spcPct val="130000"/>
              </a:lnSpc>
              <a:spcAft>
                <a:spcPts val="800"/>
              </a:spcAft>
            </a:pP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Đo</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được</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hiệu</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năng</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của</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chương</a:t>
            </a:r>
            <a:r>
              <a:rPr lang="en-US" sz="2200" dirty="0">
                <a:latin typeface="Tahoma" panose="020B0604030504040204" pitchFamily="34" charset="0"/>
                <a:ea typeface="Tahoma" panose="020B0604030504040204" pitchFamily="34" charset="0"/>
                <a:cs typeface="Tahoma" panose="020B0604030504040204" pitchFamily="34" charset="0"/>
              </a:rPr>
              <a:t> </a:t>
            </a:r>
            <a:r>
              <a:rPr lang="en-US" sz="2200" dirty="0" err="1">
                <a:latin typeface="Tahoma" panose="020B0604030504040204" pitchFamily="34" charset="0"/>
                <a:ea typeface="Tahoma" panose="020B0604030504040204" pitchFamily="34" charset="0"/>
                <a:cs typeface="Tahoma" panose="020B0604030504040204" pitchFamily="34" charset="0"/>
              </a:rPr>
              <a:t>trình</a:t>
            </a:r>
            <a:endParaRPr lang="en-US" sz="2200" dirty="0">
              <a:effectLst/>
              <a:latin typeface="Tahoma" panose="020B0604030504040204" pitchFamily="34" charset="0"/>
              <a:ea typeface="Tahoma" panose="020B0604030504040204" pitchFamily="34" charset="0"/>
              <a:cs typeface="Tahoma" panose="020B0604030504040204" pitchFamily="34" charset="0"/>
            </a:endParaRPr>
          </a:p>
          <a:p>
            <a:pPr>
              <a:lnSpc>
                <a:spcPct val="130000"/>
              </a:lnSpc>
            </a:pPr>
            <a:endParaRPr lang="en-US" sz="2200" dirty="0"/>
          </a:p>
        </p:txBody>
      </p:sp>
      <p:sp>
        <p:nvSpPr>
          <p:cNvPr id="4" name="Chỗ dành sẵn cho Số hiệu Bản chiếu 3">
            <a:extLst>
              <a:ext uri="{FF2B5EF4-FFF2-40B4-BE49-F238E27FC236}">
                <a16:creationId xmlns:a16="http://schemas.microsoft.com/office/drawing/2014/main" id="{5310FEB2-C6EE-4314-ABD7-9E3118ED01D0}"/>
              </a:ext>
            </a:extLst>
          </p:cNvPr>
          <p:cNvSpPr>
            <a:spLocks noGrp="1"/>
          </p:cNvSpPr>
          <p:nvPr>
            <p:ph type="sldNum" sz="quarter" idx="12"/>
          </p:nvPr>
        </p:nvSpPr>
        <p:spPr/>
        <p:txBody>
          <a:bodyPr/>
          <a:lstStyle/>
          <a:p>
            <a:pPr algn="l"/>
            <a:fld id="{FAEF9944-A4F6-4C59-AEBD-678D6480B8EA}" type="slidenum">
              <a:rPr lang="en-US" smtClean="0"/>
              <a:pPr algn="l"/>
              <a:t>8</a:t>
            </a:fld>
            <a:endParaRPr lang="en-US"/>
          </a:p>
        </p:txBody>
      </p:sp>
    </p:spTree>
    <p:extLst>
      <p:ext uri="{BB962C8B-B14F-4D97-AF65-F5344CB8AC3E}">
        <p14:creationId xmlns:p14="http://schemas.microsoft.com/office/powerpoint/2010/main" val="380630206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randombar(horizont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randombar(horizontal)">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randombar(horizontal)">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7FC6A8B-34F9-40FB-AA2D-E34168F52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2" name="Tiêu đề 1">
            <a:extLst>
              <a:ext uri="{FF2B5EF4-FFF2-40B4-BE49-F238E27FC236}">
                <a16:creationId xmlns:a16="http://schemas.microsoft.com/office/drawing/2014/main" id="{CD9A5402-529D-43A7-B747-B664940245DA}"/>
              </a:ext>
            </a:extLst>
          </p:cNvPr>
          <p:cNvSpPr>
            <a:spLocks noGrp="1"/>
          </p:cNvSpPr>
          <p:nvPr>
            <p:ph type="title"/>
          </p:nvPr>
        </p:nvSpPr>
        <p:spPr>
          <a:xfrm>
            <a:off x="307793" y="1371562"/>
            <a:ext cx="3589504" cy="3342481"/>
          </a:xfrm>
        </p:spPr>
        <p:txBody>
          <a:bodyPr anchor="ctr">
            <a:normAutofit/>
          </a:bodyPr>
          <a:lstStyle/>
          <a:p>
            <a:pPr algn="ctr"/>
            <a:r>
              <a:rPr lang="en-US" dirty="0">
                <a:latin typeface="Tahoma" panose="020B0604030504040204" pitchFamily="34" charset="0"/>
                <a:ea typeface="Tahoma" panose="020B0604030504040204" pitchFamily="34" charset="0"/>
                <a:cs typeface="Tahoma" panose="020B0604030504040204" pitchFamily="34" charset="0"/>
              </a:rPr>
              <a:t>Cấu </a:t>
            </a:r>
            <a:r>
              <a:rPr lang="en-US" dirty="0" err="1">
                <a:latin typeface="Tahoma" panose="020B0604030504040204" pitchFamily="34" charset="0"/>
                <a:ea typeface="Tahoma" panose="020B0604030504040204" pitchFamily="34" charset="0"/>
                <a:cs typeface="Tahoma" panose="020B0604030504040204" pitchFamily="34" charset="0"/>
              </a:rPr>
              <a:t>trúc</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cơ</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bản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của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một</a:t>
            </a:r>
            <a:r>
              <a:rPr lang="en-US" dirty="0">
                <a:latin typeface="Tahoma" panose="020B0604030504040204" pitchFamily="34" charset="0"/>
                <a:ea typeface="Tahoma" panose="020B0604030504040204" pitchFamily="34" charset="0"/>
                <a:cs typeface="Tahoma" panose="020B0604030504040204" pitchFamily="34" charset="0"/>
              </a:rPr>
              <a:t> testcase:</a:t>
            </a:r>
          </a:p>
        </p:txBody>
      </p:sp>
      <p:grpSp>
        <p:nvGrpSpPr>
          <p:cNvPr id="10" name="Group 9">
            <a:extLst>
              <a:ext uri="{FF2B5EF4-FFF2-40B4-BE49-F238E27FC236}">
                <a16:creationId xmlns:a16="http://schemas.microsoft.com/office/drawing/2014/main" id="{D4D684F8-91BF-481C-A965-722756A383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4308533" y="0"/>
            <a:ext cx="7883467" cy="6858000"/>
            <a:chOff x="0" y="0"/>
            <a:chExt cx="7883467" cy="6858000"/>
          </a:xfrm>
        </p:grpSpPr>
        <p:sp>
          <p:nvSpPr>
            <p:cNvPr id="11" name="Freeform: Shape 10">
              <a:extLst>
                <a:ext uri="{FF2B5EF4-FFF2-40B4-BE49-F238E27FC236}">
                  <a16:creationId xmlns:a16="http://schemas.microsoft.com/office/drawing/2014/main" id="{05DF7B3C-29EF-4ADC-BFDC-C3A038AC43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20289037-6999-491E-AA63-CC1C3CBBF8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35374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13" name="Freeform: Shape 12">
              <a:extLst>
                <a:ext uri="{FF2B5EF4-FFF2-40B4-BE49-F238E27FC236}">
                  <a16:creationId xmlns:a16="http://schemas.microsoft.com/office/drawing/2014/main" id="{497CF6DF-9FF9-4D10-B338-0BEFC0AA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3373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sp>
        <p:nvSpPr>
          <p:cNvPr id="3" name="Chỗ dành sẵn cho Nội dung 2">
            <a:extLst>
              <a:ext uri="{FF2B5EF4-FFF2-40B4-BE49-F238E27FC236}">
                <a16:creationId xmlns:a16="http://schemas.microsoft.com/office/drawing/2014/main" id="{C2F07667-FE3D-4784-B55A-F4FD0FFFF1F6}"/>
              </a:ext>
            </a:extLst>
          </p:cNvPr>
          <p:cNvSpPr>
            <a:spLocks noGrp="1"/>
          </p:cNvSpPr>
          <p:nvPr>
            <p:ph idx="1"/>
          </p:nvPr>
        </p:nvSpPr>
        <p:spPr>
          <a:xfrm>
            <a:off x="6283839" y="1087993"/>
            <a:ext cx="5600368" cy="4277802"/>
          </a:xfrm>
        </p:spPr>
        <p:txBody>
          <a:bodyPr anchor="ctr">
            <a:noAutofit/>
          </a:bodyPr>
          <a:lstStyle/>
          <a:p>
            <a:pPr>
              <a:spcAft>
                <a:spcPts val="800"/>
              </a:spcAft>
            </a:pPr>
            <a:r>
              <a:rPr lang="en-US" sz="2300" dirty="0">
                <a:effectLst/>
                <a:latin typeface="Tahoma" panose="020B0604030504040204" pitchFamily="34" charset="0"/>
                <a:ea typeface="Tahoma" panose="020B0604030504040204" pitchFamily="34" charset="0"/>
                <a:cs typeface="Tahoma" panose="020B0604030504040204" pitchFamily="34" charset="0"/>
              </a:rPr>
              <a:t>- </a:t>
            </a:r>
            <a:r>
              <a:rPr lang="en-US" sz="2100" dirty="0">
                <a:effectLst/>
                <a:latin typeface="Tahoma" panose="020B0604030504040204" pitchFamily="34" charset="0"/>
                <a:ea typeface="Tahoma" panose="020B0604030504040204" pitchFamily="34" charset="0"/>
                <a:cs typeface="Tahoma" panose="020B0604030504040204" pitchFamily="34" charset="0"/>
              </a:rPr>
              <a:t>Test case ID: </a:t>
            </a:r>
            <a:r>
              <a:rPr lang="en-US" sz="2100" dirty="0" err="1">
                <a:effectLst/>
                <a:latin typeface="Tahoma" panose="020B0604030504040204" pitchFamily="34" charset="0"/>
                <a:ea typeface="Tahoma" panose="020B0604030504040204" pitchFamily="34" charset="0"/>
                <a:cs typeface="Tahoma" panose="020B0604030504040204" pitchFamily="34" charset="0"/>
              </a:rPr>
              <a:t>giá</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trị</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cần</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để</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xác</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định</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số</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lượng</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trường</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hợp</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để</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kiểm</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thử</a:t>
            </a:r>
            <a:endParaRPr lang="en-US" sz="2100" dirty="0">
              <a:effectLst/>
              <a:latin typeface="Tahoma" panose="020B0604030504040204" pitchFamily="34" charset="0"/>
              <a:ea typeface="Tahoma" panose="020B0604030504040204" pitchFamily="34" charset="0"/>
              <a:cs typeface="Tahoma" panose="020B0604030504040204" pitchFamily="34" charset="0"/>
            </a:endParaRPr>
          </a:p>
          <a:p>
            <a:pPr>
              <a:spcAft>
                <a:spcPts val="800"/>
              </a:spcAft>
            </a:pPr>
            <a:r>
              <a:rPr lang="en-US" sz="2100" dirty="0">
                <a:effectLst/>
                <a:latin typeface="Tahoma" panose="020B0604030504040204" pitchFamily="34" charset="0"/>
                <a:ea typeface="Tahoma" panose="020B0604030504040204" pitchFamily="34" charset="0"/>
                <a:cs typeface="Tahoma" panose="020B0604030504040204" pitchFamily="34" charset="0"/>
              </a:rPr>
              <a:t>- Test data: </a:t>
            </a:r>
            <a:r>
              <a:rPr lang="en-US" sz="2100" dirty="0" err="1">
                <a:effectLst/>
                <a:latin typeface="Tahoma" panose="020B0604030504040204" pitchFamily="34" charset="0"/>
                <a:ea typeface="Tahoma" panose="020B0604030504040204" pitchFamily="34" charset="0"/>
                <a:cs typeface="Tahoma" panose="020B0604030504040204" pitchFamily="34" charset="0"/>
              </a:rPr>
              <a:t>Dữ</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liệu</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cần</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chuẩn</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bị</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để</a:t>
            </a:r>
            <a:r>
              <a:rPr lang="en-US" sz="2100" dirty="0">
                <a:effectLst/>
                <a:latin typeface="Tahoma" panose="020B0604030504040204" pitchFamily="34" charset="0"/>
                <a:ea typeface="Tahoma" panose="020B0604030504040204" pitchFamily="34" charset="0"/>
                <a:cs typeface="Tahoma" panose="020B0604030504040204" pitchFamily="34" charset="0"/>
              </a:rPr>
              <a:t> test</a:t>
            </a:r>
          </a:p>
          <a:p>
            <a:pPr>
              <a:spcAft>
                <a:spcPts val="800"/>
              </a:spcAft>
            </a:pPr>
            <a:r>
              <a:rPr lang="en-US" sz="2100" dirty="0">
                <a:effectLst/>
                <a:latin typeface="Tahoma" panose="020B0604030504040204" pitchFamily="34" charset="0"/>
                <a:ea typeface="Tahoma" panose="020B0604030504040204" pitchFamily="34" charset="0"/>
                <a:cs typeface="Tahoma" panose="020B0604030504040204" pitchFamily="34" charset="0"/>
              </a:rPr>
              <a:t>- Test steps: </a:t>
            </a:r>
            <a:r>
              <a:rPr lang="en-US" sz="2100" dirty="0" err="1">
                <a:effectLst/>
                <a:latin typeface="Tahoma" panose="020B0604030504040204" pitchFamily="34" charset="0"/>
                <a:ea typeface="Tahoma" panose="020B0604030504040204" pitchFamily="34" charset="0"/>
                <a:cs typeface="Tahoma" panose="020B0604030504040204" pitchFamily="34" charset="0"/>
              </a:rPr>
              <a:t>Mô</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tả</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các</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bước</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thực</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hiện</a:t>
            </a:r>
            <a:endParaRPr lang="en-US" sz="2100" dirty="0">
              <a:effectLst/>
              <a:latin typeface="Tahoma" panose="020B0604030504040204" pitchFamily="34" charset="0"/>
              <a:ea typeface="Tahoma" panose="020B0604030504040204" pitchFamily="34" charset="0"/>
              <a:cs typeface="Tahoma" panose="020B0604030504040204" pitchFamily="34" charset="0"/>
            </a:endParaRPr>
          </a:p>
          <a:p>
            <a:pPr>
              <a:spcAft>
                <a:spcPts val="800"/>
              </a:spcAft>
            </a:pP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a:effectLst/>
                <a:latin typeface="Tahoma" panose="020B0604030504040204" pitchFamily="34" charset="0"/>
                <a:ea typeface="Tahoma" panose="020B0604030504040204" pitchFamily="34" charset="0"/>
                <a:cs typeface="Tahoma" panose="020B0604030504040204" pitchFamily="34" charset="0"/>
              </a:rPr>
              <a:t>Expected results: </a:t>
            </a:r>
            <a:r>
              <a:rPr lang="en-US" sz="2100" dirty="0" err="1">
                <a:effectLst/>
                <a:latin typeface="Tahoma" panose="020B0604030504040204" pitchFamily="34" charset="0"/>
                <a:ea typeface="Tahoma" panose="020B0604030504040204" pitchFamily="34" charset="0"/>
                <a:cs typeface="Tahoma" panose="020B0604030504040204" pitchFamily="34" charset="0"/>
              </a:rPr>
              <a:t>Kết</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quả</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mong</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đợi</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từ</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các</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bước</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thực</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hiện</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trên</a:t>
            </a:r>
            <a:r>
              <a:rPr lang="en-US" sz="2100" dirty="0">
                <a:effectLst/>
                <a:latin typeface="Tahoma" panose="020B0604030504040204" pitchFamily="34" charset="0"/>
                <a:ea typeface="Tahoma" panose="020B0604030504040204" pitchFamily="34" charset="0"/>
                <a:cs typeface="Tahoma" panose="020B0604030504040204" pitchFamily="34" charset="0"/>
              </a:rPr>
              <a:t> ( PASS </a:t>
            </a:r>
            <a:r>
              <a:rPr lang="en-US" sz="2100" dirty="0" err="1">
                <a:effectLst/>
                <a:latin typeface="Tahoma" panose="020B0604030504040204" pitchFamily="34" charset="0"/>
                <a:ea typeface="Tahoma" panose="020B0604030504040204" pitchFamily="34" charset="0"/>
                <a:cs typeface="Tahoma" panose="020B0604030504040204" pitchFamily="34" charset="0"/>
              </a:rPr>
              <a:t>nếu</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khớp</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với</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kết</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quả</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thực</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tế</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hoặc</a:t>
            </a:r>
            <a:r>
              <a:rPr lang="en-US" sz="2100" dirty="0">
                <a:effectLst/>
                <a:latin typeface="Tahoma" panose="020B0604030504040204" pitchFamily="34" charset="0"/>
                <a:ea typeface="Tahoma" panose="020B0604030504040204" pitchFamily="34" charset="0"/>
                <a:cs typeface="Tahoma" panose="020B0604030504040204" pitchFamily="34" charset="0"/>
              </a:rPr>
              <a:t> FAIL </a:t>
            </a:r>
            <a:r>
              <a:rPr lang="en-US" sz="2100" dirty="0" err="1">
                <a:effectLst/>
                <a:latin typeface="Tahoma" panose="020B0604030504040204" pitchFamily="34" charset="0"/>
                <a:ea typeface="Tahoma" panose="020B0604030504040204" pitchFamily="34" charset="0"/>
                <a:cs typeface="Tahoma" panose="020B0604030504040204" pitchFamily="34" charset="0"/>
              </a:rPr>
              <a:t>nếu</a:t>
            </a:r>
            <a:r>
              <a:rPr lang="en-US" sz="2100" dirty="0">
                <a:effectLst/>
                <a:latin typeface="Tahoma" panose="020B0604030504040204" pitchFamily="34" charset="0"/>
                <a:ea typeface="Tahoma" panose="020B0604030504040204" pitchFamily="34" charset="0"/>
                <a:cs typeface="Tahoma" panose="020B0604030504040204" pitchFamily="34" charset="0"/>
              </a:rPr>
              <a:t> </a:t>
            </a:r>
            <a:r>
              <a:rPr lang="en-US" sz="2100" dirty="0" err="1">
                <a:effectLst/>
                <a:latin typeface="Tahoma" panose="020B0604030504040204" pitchFamily="34" charset="0"/>
                <a:ea typeface="Tahoma" panose="020B0604030504040204" pitchFamily="34" charset="0"/>
                <a:cs typeface="Tahoma" panose="020B0604030504040204" pitchFamily="34" charset="0"/>
              </a:rPr>
              <a:t>khác</a:t>
            </a:r>
            <a:r>
              <a:rPr lang="en-US" sz="2100" dirty="0">
                <a:effectLst/>
                <a:latin typeface="Tahoma" panose="020B0604030504040204" pitchFamily="34" charset="0"/>
                <a:ea typeface="Tahoma" panose="020B0604030504040204" pitchFamily="34" charset="0"/>
                <a:cs typeface="Tahoma" panose="020B0604030504040204" pitchFamily="34" charset="0"/>
              </a:rPr>
              <a:t>)</a:t>
            </a:r>
            <a:endParaRPr lang="en-US" sz="2100" dirty="0">
              <a:latin typeface="Tahoma" panose="020B0604030504040204" pitchFamily="34" charset="0"/>
              <a:ea typeface="Tahoma" panose="020B0604030504040204" pitchFamily="34" charset="0"/>
              <a:cs typeface="Tahoma" panose="020B0604030504040204" pitchFamily="34" charset="0"/>
            </a:endParaRPr>
          </a:p>
          <a:p>
            <a:pPr>
              <a:spcAft>
                <a:spcPts val="800"/>
              </a:spcAft>
            </a:pP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err="1">
                <a:latin typeface="Tahoma" panose="020B0604030504040204" pitchFamily="34" charset="0"/>
                <a:ea typeface="Tahoma" panose="020B0604030504040204" pitchFamily="34" charset="0"/>
                <a:cs typeface="Tahoma" panose="020B0604030504040204" pitchFamily="34" charset="0"/>
              </a:rPr>
              <a:t>Thời</a:t>
            </a: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err="1">
                <a:latin typeface="Tahoma" panose="020B0604030504040204" pitchFamily="34" charset="0"/>
                <a:ea typeface="Tahoma" panose="020B0604030504040204" pitchFamily="34" charset="0"/>
                <a:cs typeface="Tahoma" panose="020B0604030504040204" pitchFamily="34" charset="0"/>
              </a:rPr>
              <a:t>gian</a:t>
            </a: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err="1">
                <a:latin typeface="Tahoma" panose="020B0604030504040204" pitchFamily="34" charset="0"/>
                <a:ea typeface="Tahoma" panose="020B0604030504040204" pitchFamily="34" charset="0"/>
                <a:cs typeface="Tahoma" panose="020B0604030504040204" pitchFamily="34" charset="0"/>
              </a:rPr>
              <a:t>chạy</a:t>
            </a: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err="1">
                <a:latin typeface="Tahoma" panose="020B0604030504040204" pitchFamily="34" charset="0"/>
                <a:ea typeface="Tahoma" panose="020B0604030504040204" pitchFamily="34" charset="0"/>
                <a:cs typeface="Tahoma" panose="020B0604030504040204" pitchFamily="34" charset="0"/>
              </a:rPr>
              <a:t>chương</a:t>
            </a: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err="1">
                <a:latin typeface="Tahoma" panose="020B0604030504040204" pitchFamily="34" charset="0"/>
                <a:ea typeface="Tahoma" panose="020B0604030504040204" pitchFamily="34" charset="0"/>
                <a:cs typeface="Tahoma" panose="020B0604030504040204" pitchFamily="34" charset="0"/>
              </a:rPr>
              <a:t>trình</a:t>
            </a: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err="1">
                <a:latin typeface="Tahoma" panose="020B0604030504040204" pitchFamily="34" charset="0"/>
                <a:ea typeface="Tahoma" panose="020B0604030504040204" pitchFamily="34" charset="0"/>
                <a:cs typeface="Tahoma" panose="020B0604030504040204" pitchFamily="34" charset="0"/>
              </a:rPr>
              <a:t>bộ</a:t>
            </a: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err="1">
                <a:latin typeface="Tahoma" panose="020B0604030504040204" pitchFamily="34" charset="0"/>
                <a:ea typeface="Tahoma" panose="020B0604030504040204" pitchFamily="34" charset="0"/>
                <a:cs typeface="Tahoma" panose="020B0604030504040204" pitchFamily="34" charset="0"/>
              </a:rPr>
              <a:t>nhớ</a:t>
            </a: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err="1">
                <a:latin typeface="Tahoma" panose="020B0604030504040204" pitchFamily="34" charset="0"/>
                <a:ea typeface="Tahoma" panose="020B0604030504040204" pitchFamily="34" charset="0"/>
                <a:cs typeface="Tahoma" panose="020B0604030504040204" pitchFamily="34" charset="0"/>
              </a:rPr>
              <a:t>sử</a:t>
            </a:r>
            <a:r>
              <a:rPr lang="en-US" sz="2100" dirty="0">
                <a:latin typeface="Tahoma" panose="020B0604030504040204" pitchFamily="34" charset="0"/>
                <a:ea typeface="Tahoma" panose="020B0604030504040204" pitchFamily="34" charset="0"/>
                <a:cs typeface="Tahoma" panose="020B0604030504040204" pitchFamily="34" charset="0"/>
              </a:rPr>
              <a:t> </a:t>
            </a:r>
            <a:r>
              <a:rPr lang="en-US" sz="2100" dirty="0" err="1">
                <a:latin typeface="Tahoma" panose="020B0604030504040204" pitchFamily="34" charset="0"/>
                <a:ea typeface="Tahoma" panose="020B0604030504040204" pitchFamily="34" charset="0"/>
                <a:cs typeface="Tahoma" panose="020B0604030504040204" pitchFamily="34" charset="0"/>
              </a:rPr>
              <a:t>dụng</a:t>
            </a:r>
            <a:endParaRPr lang="en-US" sz="2100" dirty="0">
              <a:effectLst/>
              <a:latin typeface="Tahoma" panose="020B0604030504040204" pitchFamily="34" charset="0"/>
              <a:ea typeface="Tahoma" panose="020B0604030504040204" pitchFamily="34" charset="0"/>
              <a:cs typeface="Tahoma" panose="020B0604030504040204" pitchFamily="34" charset="0"/>
            </a:endParaRPr>
          </a:p>
        </p:txBody>
      </p:sp>
      <p:sp>
        <p:nvSpPr>
          <p:cNvPr id="4" name="Chỗ dành sẵn cho Số hiệu Bản chiếu 3">
            <a:extLst>
              <a:ext uri="{FF2B5EF4-FFF2-40B4-BE49-F238E27FC236}">
                <a16:creationId xmlns:a16="http://schemas.microsoft.com/office/drawing/2014/main" id="{C62D0139-D48E-4BF2-BEF0-2E1AF4F41DF4}"/>
              </a:ext>
            </a:extLst>
          </p:cNvPr>
          <p:cNvSpPr>
            <a:spLocks noGrp="1"/>
          </p:cNvSpPr>
          <p:nvPr>
            <p:ph type="sldNum" sz="quarter" idx="12"/>
          </p:nvPr>
        </p:nvSpPr>
        <p:spPr/>
        <p:txBody>
          <a:bodyPr/>
          <a:lstStyle/>
          <a:p>
            <a:pPr algn="l"/>
            <a:fld id="{FAEF9944-A4F6-4C59-AEBD-678D6480B8EA}" type="slidenum">
              <a:rPr lang="en-US" smtClean="0"/>
              <a:pPr algn="l"/>
              <a:t>9</a:t>
            </a:fld>
            <a:endParaRPr lang="en-US"/>
          </a:p>
        </p:txBody>
      </p:sp>
    </p:spTree>
    <p:extLst>
      <p:ext uri="{BB962C8B-B14F-4D97-AF65-F5344CB8AC3E}">
        <p14:creationId xmlns:p14="http://schemas.microsoft.com/office/powerpoint/2010/main" val="425165725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wipe(down)">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barn(inVertical)">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wipe(down)">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wipe(down)">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SketchLinesVTI">
  <a:themeElements>
    <a:clrScheme name="AnalogousFromLightSeed_2SEEDS">
      <a:dk1>
        <a:srgbClr val="000000"/>
      </a:dk1>
      <a:lt1>
        <a:srgbClr val="FFFFFF"/>
      </a:lt1>
      <a:dk2>
        <a:srgbClr val="413424"/>
      </a:dk2>
      <a:lt2>
        <a:srgbClr val="E8E8E2"/>
      </a:lt2>
      <a:accent1>
        <a:srgbClr val="6F6FCA"/>
      </a:accent1>
      <a:accent2>
        <a:srgbClr val="87A6D3"/>
      </a:accent2>
      <a:accent3>
        <a:srgbClr val="A889D4"/>
      </a:accent3>
      <a:accent4>
        <a:srgbClr val="CA836F"/>
      </a:accent4>
      <a:accent5>
        <a:srgbClr val="BFA067"/>
      </a:accent5>
      <a:accent6>
        <a:srgbClr val="A5A95D"/>
      </a:accent6>
      <a:hlink>
        <a:srgbClr val="858551"/>
      </a:hlink>
      <a:folHlink>
        <a:srgbClr val="7F7F7F"/>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Tài liệu" ma:contentTypeID="0x0101002270AFD8898FE84B8C0DEF4AF569EE5F" ma:contentTypeVersion="3" ma:contentTypeDescription="Tạo tài liệu mới." ma:contentTypeScope="" ma:versionID="2583c8c53a921607d2b9328478aa4b46">
  <xsd:schema xmlns:xsd="http://www.w3.org/2001/XMLSchema" xmlns:xs="http://www.w3.org/2001/XMLSchema" xmlns:p="http://schemas.microsoft.com/office/2006/metadata/properties" xmlns:ns3="a069508f-c851-4346-9bc8-e3754af750ae" targetNamespace="http://schemas.microsoft.com/office/2006/metadata/properties" ma:root="true" ma:fieldsID="f5b3e30664d999433459c74e84d2cbee" ns3:_="">
    <xsd:import namespace="a069508f-c851-4346-9bc8-e3754af750ae"/>
    <xsd:element name="properties">
      <xsd:complexType>
        <xsd:sequence>
          <xsd:element name="documentManagement">
            <xsd:complexType>
              <xsd:all>
                <xsd:element ref="ns3:SharedWithUsers" minOccurs="0"/>
                <xsd:element ref="ns3:SharedWithDetails" minOccurs="0"/>
                <xsd:element ref="ns3: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069508f-c851-4346-9bc8-e3754af750ae" elementFormDefault="qualified">
    <xsd:import namespace="http://schemas.microsoft.com/office/2006/documentManagement/types"/>
    <xsd:import namespace="http://schemas.microsoft.com/office/infopath/2007/PartnerControls"/>
    <xsd:element name="SharedWithUsers" ma:index="8" nillable="true" ma:displayName="Chia sẻ Với"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Chia sẻ Có Chi tiết" ma:internalName="SharedWithDetails" ma:readOnly="true">
      <xsd:simpleType>
        <xsd:restriction base="dms:Note">
          <xsd:maxLength value="255"/>
        </xsd:restriction>
      </xsd:simpleType>
    </xsd:element>
    <xsd:element name="SharingHintHash" ma:index="10" nillable="true" ma:displayName="Hàm băm Gợi ý Chia sẻ"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Loại Nội dung"/>
        <xsd:element ref="dc:title" minOccurs="0" maxOccurs="1" ma:index="4" ma:displayName="Tiêu đề"/>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FFE8DCA-10C2-4FB3-9A0E-005CE7CD7700}">
  <ds:schemaRefs>
    <ds:schemaRef ds:uri="http://purl.org/dc/terms/"/>
    <ds:schemaRef ds:uri="http://purl.org/dc/dcmitype/"/>
    <ds:schemaRef ds:uri="http://schemas.microsoft.com/office/infopath/2007/PartnerControls"/>
    <ds:schemaRef ds:uri="http://purl.org/dc/elements/1.1/"/>
    <ds:schemaRef ds:uri="http://schemas.microsoft.com/office/2006/metadata/properties"/>
    <ds:schemaRef ds:uri="http://www.w3.org/XML/1998/namespace"/>
    <ds:schemaRef ds:uri="http://schemas.microsoft.com/office/2006/documentManagement/types"/>
    <ds:schemaRef ds:uri="http://schemas.openxmlformats.org/package/2006/metadata/core-properties"/>
    <ds:schemaRef ds:uri="a069508f-c851-4346-9bc8-e3754af750ae"/>
  </ds:schemaRefs>
</ds:datastoreItem>
</file>

<file path=customXml/itemProps2.xml><?xml version="1.0" encoding="utf-8"?>
<ds:datastoreItem xmlns:ds="http://schemas.openxmlformats.org/officeDocument/2006/customXml" ds:itemID="{7AFD8F02-EE16-403F-9E95-4B311FA474BB}">
  <ds:schemaRefs>
    <ds:schemaRef ds:uri="http://schemas.microsoft.com/sharepoint/v3/contenttype/forms"/>
  </ds:schemaRefs>
</ds:datastoreItem>
</file>

<file path=customXml/itemProps3.xml><?xml version="1.0" encoding="utf-8"?>
<ds:datastoreItem xmlns:ds="http://schemas.openxmlformats.org/officeDocument/2006/customXml" ds:itemID="{F8ACE1AF-E25E-4840-8062-0778AF804A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069508f-c851-4346-9bc8-e3754af750a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501</TotalTime>
  <Words>1434</Words>
  <Application>Microsoft Office PowerPoint</Application>
  <PresentationFormat>Widescreen</PresentationFormat>
  <Paragraphs>194</Paragraphs>
  <Slides>26</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Meiryo</vt:lpstr>
      <vt:lpstr>Arial</vt:lpstr>
      <vt:lpstr>Calibri</vt:lpstr>
      <vt:lpstr>Cambria Math</vt:lpstr>
      <vt:lpstr>Corbel</vt:lpstr>
      <vt:lpstr>OpenSans</vt:lpstr>
      <vt:lpstr>Tahoma</vt:lpstr>
      <vt:lpstr>Times New Roman</vt:lpstr>
      <vt:lpstr>SketchLinesVTI</vt:lpstr>
      <vt:lpstr>Phân tích  và thiết kế thuật toán</vt:lpstr>
      <vt:lpstr>PowerPoint Presentation</vt:lpstr>
      <vt:lpstr>Chủ đề: Kiểm tra tính đúng đắn của chương trình bằng  bộ test</vt:lpstr>
      <vt:lpstr>Testcase là gì?</vt:lpstr>
      <vt:lpstr>Hai cách thực hiện test:</vt:lpstr>
      <vt:lpstr>Tại sao phải tạo testcase?</vt:lpstr>
      <vt:lpstr>Một chương trình hiệu quả cần: </vt:lpstr>
      <vt:lpstr>Thế nào là một testcase tốt?</vt:lpstr>
      <vt:lpstr>Cấu trúc cơ bản của một testcase:</vt:lpstr>
      <vt:lpstr>Các lưu ý cần thiết để viết một testcase hiệu quả</vt:lpstr>
      <vt:lpstr>PowerPoint Presentation</vt:lpstr>
      <vt:lpstr>Ngoài ra testcase phải đảm bảo đủ các trường hợp: </vt:lpstr>
      <vt:lpstr>Một số lưu ý khi tạo test case</vt:lpstr>
      <vt:lpstr>PowerPoint Presentation</vt:lpstr>
      <vt:lpstr>PowerPoint Presentation</vt:lpstr>
      <vt:lpstr>Áp dụng trong các bài toán </vt:lpstr>
      <vt:lpstr>Các trường hợp có thể xảy ra:</vt:lpstr>
      <vt:lpstr>Các trường hợp có thể xảy ra:</vt:lpstr>
      <vt:lpstr>Bộ test mẫu:</vt:lpstr>
      <vt:lpstr>Áp dụng trong các bài toán </vt:lpstr>
      <vt:lpstr>Bộ test mẫu:</vt:lpstr>
      <vt:lpstr>Áp dụng trong các bài toán </vt:lpstr>
      <vt:lpstr>Các trường hợp có thể xảy ra:</vt:lpstr>
      <vt:lpstr>Bộ test mẫu:</vt:lpstr>
      <vt:lpstr>PowerPoint Presentation</vt:lpstr>
      <vt:lpstr>Cảm ơn thầy và các bạn đã chú ý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Phân tích  và thiết kế thuật toán</dc:title>
  <dc:creator>Nguyễn Văn Tài</dc:creator>
  <cp:lastModifiedBy>ADMIN</cp:lastModifiedBy>
  <cp:revision>20</cp:revision>
  <dcterms:created xsi:type="dcterms:W3CDTF">2021-03-12T18:39:53Z</dcterms:created>
  <dcterms:modified xsi:type="dcterms:W3CDTF">2021-03-29T18:50:51Z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0x0101002270AFD8898FE84B8C0DEF4AF569EE5F</vt:lpwstr>
  </property>
</Properties>
</file>

<file path=docProps/thumbnail.jpeg>
</file>